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33423225" cy="47272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6"/>
    <p:restoredTop sz="94650"/>
  </p:normalViewPr>
  <p:slideViewPr>
    <p:cSldViewPr snapToGrid="0" snapToObjects="1">
      <p:cViewPr>
        <p:scale>
          <a:sx n="25" d="100"/>
          <a:sy n="25" d="100"/>
        </p:scale>
        <p:origin x="33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216B9D-74BB-FAC2-74C6-E388571C1294}"/>
              </a:ext>
            </a:extLst>
          </p:cNvPr>
          <p:cNvSpPr/>
          <p:nvPr/>
        </p:nvSpPr>
        <p:spPr>
          <a:xfrm>
            <a:off x="6546480" y="10982451"/>
            <a:ext cx="84496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841101-D181-CA92-94C4-1D92DFB04DCB}"/>
              </a:ext>
            </a:extLst>
          </p:cNvPr>
          <p:cNvSpPr/>
          <p:nvPr/>
        </p:nvSpPr>
        <p:spPr>
          <a:xfrm>
            <a:off x="8360228" y="7581754"/>
            <a:ext cx="66359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E74235-E06A-3086-7632-6D0F8D6D3E39}"/>
              </a:ext>
            </a:extLst>
          </p:cNvPr>
          <p:cNvSpPr/>
          <p:nvPr/>
        </p:nvSpPr>
        <p:spPr>
          <a:xfrm>
            <a:off x="9117875" y="24770125"/>
            <a:ext cx="1282100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F0418-ED0B-22E2-480B-2A6CE0B8911C}"/>
              </a:ext>
            </a:extLst>
          </p:cNvPr>
          <p:cNvSpPr/>
          <p:nvPr/>
        </p:nvSpPr>
        <p:spPr>
          <a:xfrm>
            <a:off x="9117875" y="26963433"/>
            <a:ext cx="1282100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E69DC5-C08B-FC68-3B01-645C3F68EBE8}"/>
              </a:ext>
            </a:extLst>
          </p:cNvPr>
          <p:cNvSpPr/>
          <p:nvPr/>
        </p:nvSpPr>
        <p:spPr>
          <a:xfrm>
            <a:off x="9117875" y="28830050"/>
            <a:ext cx="1337636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654E2D-1C3F-D5A7-92A8-FACB60F9598B}"/>
              </a:ext>
            </a:extLst>
          </p:cNvPr>
          <p:cNvSpPr/>
          <p:nvPr/>
        </p:nvSpPr>
        <p:spPr>
          <a:xfrm>
            <a:off x="13434960" y="22376287"/>
            <a:ext cx="90592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22F3CC-ED5B-9C07-0937-3C571330A08D}"/>
              </a:ext>
            </a:extLst>
          </p:cNvPr>
          <p:cNvSpPr/>
          <p:nvPr/>
        </p:nvSpPr>
        <p:spPr>
          <a:xfrm>
            <a:off x="13587360" y="22528687"/>
            <a:ext cx="90592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08F794-437A-D205-B491-68D54CBB473E}"/>
              </a:ext>
            </a:extLst>
          </p:cNvPr>
          <p:cNvSpPr/>
          <p:nvPr/>
        </p:nvSpPr>
        <p:spPr>
          <a:xfrm>
            <a:off x="21938880" y="24790827"/>
            <a:ext cx="25060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34DC20-7458-8AB7-4775-8E143889B7EF}"/>
              </a:ext>
            </a:extLst>
          </p:cNvPr>
          <p:cNvSpPr/>
          <p:nvPr/>
        </p:nvSpPr>
        <p:spPr>
          <a:xfrm>
            <a:off x="21938880" y="26650107"/>
            <a:ext cx="25060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23A804-A981-3182-76C7-075B473069E4}"/>
              </a:ext>
            </a:extLst>
          </p:cNvPr>
          <p:cNvSpPr/>
          <p:nvPr/>
        </p:nvSpPr>
        <p:spPr>
          <a:xfrm>
            <a:off x="22646640" y="7581754"/>
            <a:ext cx="6635932" cy="74475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42402A-C038-BFCC-EBD7-43EC5EBFEA43}"/>
              </a:ext>
            </a:extLst>
          </p:cNvPr>
          <p:cNvSpPr/>
          <p:nvPr/>
        </p:nvSpPr>
        <p:spPr>
          <a:xfrm>
            <a:off x="22646640" y="10867692"/>
            <a:ext cx="6635932" cy="74475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9B4080-C920-90A2-B537-8D7C56F77436}"/>
              </a:ext>
            </a:extLst>
          </p:cNvPr>
          <p:cNvSpPr/>
          <p:nvPr/>
        </p:nvSpPr>
        <p:spPr>
          <a:xfrm>
            <a:off x="22646640" y="13821993"/>
            <a:ext cx="4754880" cy="74475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BAC731-B0B3-97FE-7150-553894703B8A}"/>
              </a:ext>
            </a:extLst>
          </p:cNvPr>
          <p:cNvSpPr/>
          <p:nvPr/>
        </p:nvSpPr>
        <p:spPr>
          <a:xfrm>
            <a:off x="22646640" y="8476622"/>
            <a:ext cx="6635932" cy="138893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E8FA3A-7749-9703-84BC-4AC8ED93622C}"/>
              </a:ext>
            </a:extLst>
          </p:cNvPr>
          <p:cNvSpPr/>
          <p:nvPr/>
        </p:nvSpPr>
        <p:spPr>
          <a:xfrm>
            <a:off x="22646640" y="11670906"/>
            <a:ext cx="6635932" cy="138893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FAC1CC-5428-C77C-87C5-C0CDAC298035}"/>
              </a:ext>
            </a:extLst>
          </p:cNvPr>
          <p:cNvSpPr/>
          <p:nvPr/>
        </p:nvSpPr>
        <p:spPr>
          <a:xfrm>
            <a:off x="22670505" y="14587454"/>
            <a:ext cx="4754880" cy="87634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20D41D-3637-3A70-A1C7-FE20DAE0DA2F}"/>
              </a:ext>
            </a:extLst>
          </p:cNvPr>
          <p:cNvSpPr/>
          <p:nvPr/>
        </p:nvSpPr>
        <p:spPr>
          <a:xfrm>
            <a:off x="22670505" y="16286314"/>
            <a:ext cx="4754880" cy="87634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87CC7A-599A-B6D5-2A04-71026A4178A1}"/>
              </a:ext>
            </a:extLst>
          </p:cNvPr>
          <p:cNvSpPr/>
          <p:nvPr/>
        </p:nvSpPr>
        <p:spPr>
          <a:xfrm>
            <a:off x="26243279" y="22528687"/>
            <a:ext cx="59131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BA800F-6FFC-DDBC-3D86-AB24BA83C548}"/>
              </a:ext>
            </a:extLst>
          </p:cNvPr>
          <p:cNvSpPr/>
          <p:nvPr/>
        </p:nvSpPr>
        <p:spPr>
          <a:xfrm>
            <a:off x="26243278" y="24770125"/>
            <a:ext cx="59131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3C7D93-0A7A-8E9E-6C97-D4CF2D854B5B}"/>
              </a:ext>
            </a:extLst>
          </p:cNvPr>
          <p:cNvSpPr/>
          <p:nvPr/>
        </p:nvSpPr>
        <p:spPr>
          <a:xfrm>
            <a:off x="26243276" y="28612886"/>
            <a:ext cx="59131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062F5C-ADA9-DFF8-734B-8C443A875F46}"/>
              </a:ext>
            </a:extLst>
          </p:cNvPr>
          <p:cNvSpPr/>
          <p:nvPr/>
        </p:nvSpPr>
        <p:spPr>
          <a:xfrm>
            <a:off x="26243277" y="26686363"/>
            <a:ext cx="59131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13C4C6-463B-F2BD-04D4-0D00708F3063}"/>
              </a:ext>
            </a:extLst>
          </p:cNvPr>
          <p:cNvSpPr txBox="1"/>
          <p:nvPr/>
        </p:nvSpPr>
        <p:spPr>
          <a:xfrm>
            <a:off x="17964600" y="3201325"/>
            <a:ext cx="134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solidFill>
                  <a:srgbClr val="FF0000"/>
                </a:solidFill>
              </a:rPr>
              <a:t>5</a:t>
            </a:r>
            <a:endParaRPr kumimoji="1" lang="zh-TW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FB2B7C-E41E-96A9-C85B-A779C7F8CEE2}"/>
              </a:ext>
            </a:extLst>
          </p:cNvPr>
          <p:cNvSpPr/>
          <p:nvPr/>
        </p:nvSpPr>
        <p:spPr>
          <a:xfrm>
            <a:off x="4325794" y="1864576"/>
            <a:ext cx="278245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CFF218-263F-67CF-C637-154FD84C4210}"/>
              </a:ext>
            </a:extLst>
          </p:cNvPr>
          <p:cNvSpPr/>
          <p:nvPr/>
        </p:nvSpPr>
        <p:spPr>
          <a:xfrm>
            <a:off x="4325794" y="4359152"/>
            <a:ext cx="278245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AFC2A-58E3-2524-0E36-D27B2E1C49DE}"/>
              </a:ext>
            </a:extLst>
          </p:cNvPr>
          <p:cNvSpPr/>
          <p:nvPr/>
        </p:nvSpPr>
        <p:spPr>
          <a:xfrm>
            <a:off x="4325794" y="8388608"/>
            <a:ext cx="278245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CB734F-2600-4D23-A8BF-09B2FBDB77D6}"/>
              </a:ext>
            </a:extLst>
          </p:cNvPr>
          <p:cNvSpPr/>
          <p:nvPr/>
        </p:nvSpPr>
        <p:spPr>
          <a:xfrm>
            <a:off x="4325794" y="10715141"/>
            <a:ext cx="278245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CC92F8-0D08-08F0-0D5B-B37332E4DB96}"/>
              </a:ext>
            </a:extLst>
          </p:cNvPr>
          <p:cNvSpPr/>
          <p:nvPr/>
        </p:nvSpPr>
        <p:spPr>
          <a:xfrm>
            <a:off x="4325794" y="6595342"/>
            <a:ext cx="2257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BB23B1-2B7E-23DB-D021-7661FD6A2AD6}"/>
              </a:ext>
            </a:extLst>
          </p:cNvPr>
          <p:cNvSpPr/>
          <p:nvPr/>
        </p:nvSpPr>
        <p:spPr>
          <a:xfrm>
            <a:off x="4590288" y="18988162"/>
            <a:ext cx="269382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D6EB8A-789C-7C9B-17C4-699F8926CBA9}"/>
              </a:ext>
            </a:extLst>
          </p:cNvPr>
          <p:cNvSpPr/>
          <p:nvPr/>
        </p:nvSpPr>
        <p:spPr>
          <a:xfrm>
            <a:off x="4590288" y="20942062"/>
            <a:ext cx="269382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4E8370-E0B9-4AEF-58CC-81B3C7BEB550}"/>
              </a:ext>
            </a:extLst>
          </p:cNvPr>
          <p:cNvSpPr/>
          <p:nvPr/>
        </p:nvSpPr>
        <p:spPr>
          <a:xfrm>
            <a:off x="16345743" y="12872068"/>
            <a:ext cx="1580456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D52CFF-3DAF-506A-7EB8-7A505526213C}"/>
              </a:ext>
            </a:extLst>
          </p:cNvPr>
          <p:cNvSpPr/>
          <p:nvPr/>
        </p:nvSpPr>
        <p:spPr>
          <a:xfrm>
            <a:off x="7863840" y="17164602"/>
            <a:ext cx="222844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173158-D948-1154-B0AF-6AF6E77D34E3}"/>
              </a:ext>
            </a:extLst>
          </p:cNvPr>
          <p:cNvSpPr/>
          <p:nvPr/>
        </p:nvSpPr>
        <p:spPr>
          <a:xfrm>
            <a:off x="12362689" y="15042229"/>
            <a:ext cx="1978761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EFAE05-27C7-8744-4C64-23DB1CAAC08D}"/>
              </a:ext>
            </a:extLst>
          </p:cNvPr>
          <p:cNvSpPr/>
          <p:nvPr/>
        </p:nvSpPr>
        <p:spPr>
          <a:xfrm>
            <a:off x="3507567" y="12140548"/>
            <a:ext cx="2849643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8D5361-5B55-4A58-371F-4B5DBA92D071}"/>
              </a:ext>
            </a:extLst>
          </p:cNvPr>
          <p:cNvSpPr/>
          <p:nvPr/>
        </p:nvSpPr>
        <p:spPr>
          <a:xfrm>
            <a:off x="3507567" y="14268052"/>
            <a:ext cx="29298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692EB5-EC11-83CF-810B-E6F52EFA8FCE}"/>
              </a:ext>
            </a:extLst>
          </p:cNvPr>
          <p:cNvSpPr/>
          <p:nvPr/>
        </p:nvSpPr>
        <p:spPr>
          <a:xfrm>
            <a:off x="3850306" y="2120608"/>
            <a:ext cx="282451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29990A-3D12-19D6-A24A-92F43AA3541C}"/>
              </a:ext>
            </a:extLst>
          </p:cNvPr>
          <p:cNvSpPr/>
          <p:nvPr/>
        </p:nvSpPr>
        <p:spPr>
          <a:xfrm>
            <a:off x="3898392" y="4871216"/>
            <a:ext cx="284964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14D48C-E857-A581-AA5A-8C0DB1156F9B}"/>
              </a:ext>
            </a:extLst>
          </p:cNvPr>
          <p:cNvSpPr/>
          <p:nvPr/>
        </p:nvSpPr>
        <p:spPr>
          <a:xfrm>
            <a:off x="3960876" y="7621824"/>
            <a:ext cx="280431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EA1404-E4B9-F153-CE57-FF47F2E45439}"/>
              </a:ext>
            </a:extLst>
          </p:cNvPr>
          <p:cNvSpPr/>
          <p:nvPr/>
        </p:nvSpPr>
        <p:spPr>
          <a:xfrm>
            <a:off x="4472098" y="9816796"/>
            <a:ext cx="275319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AAFAD-364F-A57C-E27E-C289A8558E8D}"/>
              </a:ext>
            </a:extLst>
          </p:cNvPr>
          <p:cNvSpPr/>
          <p:nvPr/>
        </p:nvSpPr>
        <p:spPr>
          <a:xfrm>
            <a:off x="3989832" y="21807229"/>
            <a:ext cx="275319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A58A97-3AEF-FB22-3907-FD9F625A1F37}"/>
              </a:ext>
            </a:extLst>
          </p:cNvPr>
          <p:cNvSpPr/>
          <p:nvPr/>
        </p:nvSpPr>
        <p:spPr>
          <a:xfrm>
            <a:off x="3989832" y="19483477"/>
            <a:ext cx="275319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FD5DAB-BC35-5060-2108-FB72DE79F6A8}"/>
              </a:ext>
            </a:extLst>
          </p:cNvPr>
          <p:cNvSpPr/>
          <p:nvPr/>
        </p:nvSpPr>
        <p:spPr>
          <a:xfrm>
            <a:off x="3898392" y="16973888"/>
            <a:ext cx="281056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476E60-62B8-DDBB-5329-32E72C5AE45B}"/>
              </a:ext>
            </a:extLst>
          </p:cNvPr>
          <p:cNvSpPr/>
          <p:nvPr/>
        </p:nvSpPr>
        <p:spPr>
          <a:xfrm>
            <a:off x="10863072" y="14670476"/>
            <a:ext cx="212323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25E8E0-3C0F-CE44-14D2-A6404E9B064E}"/>
              </a:ext>
            </a:extLst>
          </p:cNvPr>
          <p:cNvSpPr/>
          <p:nvPr/>
        </p:nvSpPr>
        <p:spPr>
          <a:xfrm>
            <a:off x="4545250" y="1828000"/>
            <a:ext cx="118407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9216E7-4294-36C9-C737-1645D4F3C1F9}"/>
              </a:ext>
            </a:extLst>
          </p:cNvPr>
          <p:cNvSpPr/>
          <p:nvPr/>
        </p:nvSpPr>
        <p:spPr>
          <a:xfrm>
            <a:off x="4545250" y="16033380"/>
            <a:ext cx="1546182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4A5DA0-2BD2-873E-256D-CBAFA2863F18}"/>
              </a:ext>
            </a:extLst>
          </p:cNvPr>
          <p:cNvSpPr/>
          <p:nvPr/>
        </p:nvSpPr>
        <p:spPr>
          <a:xfrm>
            <a:off x="4545250" y="4916000"/>
            <a:ext cx="194851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421FF4-A1FF-4931-DF46-BFA54A4DAC32}"/>
              </a:ext>
            </a:extLst>
          </p:cNvPr>
          <p:cNvSpPr/>
          <p:nvPr/>
        </p:nvSpPr>
        <p:spPr>
          <a:xfrm>
            <a:off x="4870814" y="9180496"/>
            <a:ext cx="191596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AD6E2E-B902-3214-1B07-04FB49FB9AF7}"/>
              </a:ext>
            </a:extLst>
          </p:cNvPr>
          <p:cNvSpPr/>
          <p:nvPr/>
        </p:nvSpPr>
        <p:spPr>
          <a:xfrm>
            <a:off x="4545250" y="11809992"/>
            <a:ext cx="194851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995147-D76B-0E84-72FC-8862F9B5B7AC}"/>
              </a:ext>
            </a:extLst>
          </p:cNvPr>
          <p:cNvSpPr/>
          <p:nvPr/>
        </p:nvSpPr>
        <p:spPr>
          <a:xfrm>
            <a:off x="22457664" y="14096496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3332CC-13A7-CEF8-42C9-D9BC28A1DEC7}"/>
              </a:ext>
            </a:extLst>
          </p:cNvPr>
          <p:cNvSpPr/>
          <p:nvPr/>
        </p:nvSpPr>
        <p:spPr>
          <a:xfrm>
            <a:off x="4545250" y="18360992"/>
            <a:ext cx="194851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D7DE78-3165-BDA9-56EE-2A7915A953D0}"/>
              </a:ext>
            </a:extLst>
          </p:cNvPr>
          <p:cNvSpPr/>
          <p:nvPr/>
        </p:nvSpPr>
        <p:spPr>
          <a:xfrm>
            <a:off x="4545250" y="20618968"/>
            <a:ext cx="194851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0A7EBD-5312-2944-D0E9-EBF84E2A98AD}"/>
              </a:ext>
            </a:extLst>
          </p:cNvPr>
          <p:cNvSpPr/>
          <p:nvPr/>
        </p:nvSpPr>
        <p:spPr>
          <a:xfrm>
            <a:off x="4545250" y="22625488"/>
            <a:ext cx="194851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D25F49-892F-B411-A517-80DFCF6EC3D8}"/>
              </a:ext>
            </a:extLst>
          </p:cNvPr>
          <p:cNvSpPr/>
          <p:nvPr/>
        </p:nvSpPr>
        <p:spPr>
          <a:xfrm>
            <a:off x="4545250" y="24632008"/>
            <a:ext cx="194851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83279E-B673-7CB9-5E21-EAD49E123DA7}"/>
              </a:ext>
            </a:extLst>
          </p:cNvPr>
          <p:cNvSpPr/>
          <p:nvPr/>
        </p:nvSpPr>
        <p:spPr>
          <a:xfrm>
            <a:off x="16711612" y="7048248"/>
            <a:ext cx="73188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244135-AD7C-A097-6FCB-E5F57270BE87}"/>
              </a:ext>
            </a:extLst>
          </p:cNvPr>
          <p:cNvSpPr/>
          <p:nvPr/>
        </p:nvSpPr>
        <p:spPr>
          <a:xfrm>
            <a:off x="20371022" y="16236283"/>
            <a:ext cx="62197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1119D2-20C0-6B15-4B48-E433F66EB730}"/>
              </a:ext>
            </a:extLst>
          </p:cNvPr>
          <p:cNvSpPr/>
          <p:nvPr/>
        </p:nvSpPr>
        <p:spPr>
          <a:xfrm>
            <a:off x="4545250" y="28421275"/>
            <a:ext cx="2734902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E82E9D-8194-3BBF-F278-60CA8089C643}"/>
              </a:ext>
            </a:extLst>
          </p:cNvPr>
          <p:cNvSpPr/>
          <p:nvPr/>
        </p:nvSpPr>
        <p:spPr>
          <a:xfrm>
            <a:off x="25017984" y="18360992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CF37FB-E2D1-F9A5-5141-5B521F7A1931}"/>
              </a:ext>
            </a:extLst>
          </p:cNvPr>
          <p:cNvSpPr/>
          <p:nvPr/>
        </p:nvSpPr>
        <p:spPr>
          <a:xfrm>
            <a:off x="25017984" y="20495569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E85EFF-B08C-FE28-984D-AC298BEF2973}"/>
              </a:ext>
            </a:extLst>
          </p:cNvPr>
          <p:cNvSpPr/>
          <p:nvPr/>
        </p:nvSpPr>
        <p:spPr>
          <a:xfrm>
            <a:off x="25017984" y="22440920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B4FE9A-EED9-AF77-6558-C6A0293CE13E}"/>
              </a:ext>
            </a:extLst>
          </p:cNvPr>
          <p:cNvSpPr/>
          <p:nvPr/>
        </p:nvSpPr>
        <p:spPr>
          <a:xfrm>
            <a:off x="25017984" y="24520122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B3D3D7-384A-466F-0D5C-B130590B0763}"/>
              </a:ext>
            </a:extLst>
          </p:cNvPr>
          <p:cNvSpPr/>
          <p:nvPr/>
        </p:nvSpPr>
        <p:spPr>
          <a:xfrm>
            <a:off x="25389840" y="14100117"/>
            <a:ext cx="65044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180C6E-8425-7142-8E16-BDB72C18294E}"/>
              </a:ext>
            </a:extLst>
          </p:cNvPr>
          <p:cNvSpPr/>
          <p:nvPr/>
        </p:nvSpPr>
        <p:spPr>
          <a:xfrm>
            <a:off x="25389840" y="11853598"/>
            <a:ext cx="15727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BF1C5E-227B-C578-07EB-8936B17B0E7E}"/>
              </a:ext>
            </a:extLst>
          </p:cNvPr>
          <p:cNvSpPr/>
          <p:nvPr/>
        </p:nvSpPr>
        <p:spPr>
          <a:xfrm>
            <a:off x="25300195" y="9069976"/>
            <a:ext cx="65044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77A65F-05EC-4285-04E3-44D94D133267}"/>
              </a:ext>
            </a:extLst>
          </p:cNvPr>
          <p:cNvSpPr/>
          <p:nvPr/>
        </p:nvSpPr>
        <p:spPr>
          <a:xfrm>
            <a:off x="25300195" y="6823457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34B91F6-92BA-2501-EB79-929563EA47B3}"/>
              </a:ext>
            </a:extLst>
          </p:cNvPr>
          <p:cNvSpPr/>
          <p:nvPr/>
        </p:nvSpPr>
        <p:spPr>
          <a:xfrm>
            <a:off x="4522898" y="30791138"/>
            <a:ext cx="73643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E8E65D-996C-EB25-8BF4-358FD65B3F16}"/>
              </a:ext>
            </a:extLst>
          </p:cNvPr>
          <p:cNvSpPr/>
          <p:nvPr/>
        </p:nvSpPr>
        <p:spPr>
          <a:xfrm>
            <a:off x="4522897" y="33544178"/>
            <a:ext cx="273490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BD4104-67BE-7436-DD51-0ED1D771D224}"/>
              </a:ext>
            </a:extLst>
          </p:cNvPr>
          <p:cNvSpPr/>
          <p:nvPr/>
        </p:nvSpPr>
        <p:spPr>
          <a:xfrm>
            <a:off x="4555618" y="35445114"/>
            <a:ext cx="273490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2BBBE3-543B-A287-A6D1-E31E848D2B4F}"/>
              </a:ext>
            </a:extLst>
          </p:cNvPr>
          <p:cNvSpPr/>
          <p:nvPr/>
        </p:nvSpPr>
        <p:spPr>
          <a:xfrm>
            <a:off x="4555618" y="37730116"/>
            <a:ext cx="273490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13C5500-6CEA-0C34-7836-74847AD1AA0A}"/>
              </a:ext>
            </a:extLst>
          </p:cNvPr>
          <p:cNvSpPr/>
          <p:nvPr/>
        </p:nvSpPr>
        <p:spPr>
          <a:xfrm>
            <a:off x="4555618" y="39463329"/>
            <a:ext cx="273490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344DB5-CE35-A29C-3295-5FA9FDC0B26C}"/>
              </a:ext>
            </a:extLst>
          </p:cNvPr>
          <p:cNvSpPr/>
          <p:nvPr/>
        </p:nvSpPr>
        <p:spPr>
          <a:xfrm>
            <a:off x="4555618" y="41606634"/>
            <a:ext cx="273490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EAE0BB-7E3E-12D4-51F4-416775B30533}"/>
              </a:ext>
            </a:extLst>
          </p:cNvPr>
          <p:cNvSpPr/>
          <p:nvPr/>
        </p:nvSpPr>
        <p:spPr>
          <a:xfrm>
            <a:off x="12182766" y="30791138"/>
            <a:ext cx="49876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A7F74E-01B6-C5EC-403C-6A2CAB7DCF8C}"/>
              </a:ext>
            </a:extLst>
          </p:cNvPr>
          <p:cNvSpPr/>
          <p:nvPr/>
        </p:nvSpPr>
        <p:spPr>
          <a:xfrm>
            <a:off x="17653681" y="30950542"/>
            <a:ext cx="142509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4624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1F99BC-4515-0195-4968-80A851776D79}"/>
              </a:ext>
            </a:extLst>
          </p:cNvPr>
          <p:cNvSpPr/>
          <p:nvPr/>
        </p:nvSpPr>
        <p:spPr>
          <a:xfrm>
            <a:off x="3482513" y="5655312"/>
            <a:ext cx="6779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1ED05F-FFEC-79C3-C57F-8C2107421BAB}"/>
              </a:ext>
            </a:extLst>
          </p:cNvPr>
          <p:cNvSpPr/>
          <p:nvPr/>
        </p:nvSpPr>
        <p:spPr>
          <a:xfrm>
            <a:off x="4346114" y="7669173"/>
            <a:ext cx="1648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06C136-85DE-8615-BEAA-A3CFC5F13A45}"/>
              </a:ext>
            </a:extLst>
          </p:cNvPr>
          <p:cNvSpPr/>
          <p:nvPr/>
        </p:nvSpPr>
        <p:spPr>
          <a:xfrm>
            <a:off x="4498514" y="19169377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1C7A39-DA15-0C7D-4EFD-B48430BC9B1D}"/>
              </a:ext>
            </a:extLst>
          </p:cNvPr>
          <p:cNvSpPr/>
          <p:nvPr/>
        </p:nvSpPr>
        <p:spPr>
          <a:xfrm>
            <a:off x="4498514" y="13084373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B954F-9ECE-FAB1-2E1A-861294BBE763}"/>
              </a:ext>
            </a:extLst>
          </p:cNvPr>
          <p:cNvSpPr/>
          <p:nvPr/>
        </p:nvSpPr>
        <p:spPr>
          <a:xfrm>
            <a:off x="4498514" y="17262234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72F11B-A849-49AE-70F3-61DA19FA62DD}"/>
              </a:ext>
            </a:extLst>
          </p:cNvPr>
          <p:cNvSpPr/>
          <p:nvPr/>
        </p:nvSpPr>
        <p:spPr>
          <a:xfrm>
            <a:off x="4498514" y="15248373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DAEA08-D318-F3B7-F902-5CE254AE53D3}"/>
              </a:ext>
            </a:extLst>
          </p:cNvPr>
          <p:cNvSpPr/>
          <p:nvPr/>
        </p:nvSpPr>
        <p:spPr>
          <a:xfrm>
            <a:off x="10682512" y="1982829"/>
            <a:ext cx="210674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745158-A748-1379-4AE4-0E9D76C5871D}"/>
              </a:ext>
            </a:extLst>
          </p:cNvPr>
          <p:cNvSpPr/>
          <p:nvPr/>
        </p:nvSpPr>
        <p:spPr>
          <a:xfrm>
            <a:off x="4346115" y="10359016"/>
            <a:ext cx="274038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75D707-0EA2-985E-CE2C-FE6E118DA2F9}"/>
              </a:ext>
            </a:extLst>
          </p:cNvPr>
          <p:cNvSpPr/>
          <p:nvPr/>
        </p:nvSpPr>
        <p:spPr>
          <a:xfrm>
            <a:off x="10682512" y="5758009"/>
            <a:ext cx="210674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A7A761-F1A0-6D91-EA83-789B99168453}"/>
              </a:ext>
            </a:extLst>
          </p:cNvPr>
          <p:cNvSpPr/>
          <p:nvPr/>
        </p:nvSpPr>
        <p:spPr>
          <a:xfrm>
            <a:off x="15900400" y="7853366"/>
            <a:ext cx="15849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A93A28-7CD9-026C-2E5D-FD07DAF3B6B4}"/>
              </a:ext>
            </a:extLst>
          </p:cNvPr>
          <p:cNvSpPr/>
          <p:nvPr/>
        </p:nvSpPr>
        <p:spPr>
          <a:xfrm>
            <a:off x="4679027" y="23006287"/>
            <a:ext cx="70049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F4FD31-E617-49D4-3403-0C5A2A098CE8}"/>
              </a:ext>
            </a:extLst>
          </p:cNvPr>
          <p:cNvSpPr/>
          <p:nvPr/>
        </p:nvSpPr>
        <p:spPr>
          <a:xfrm>
            <a:off x="4346113" y="24827013"/>
            <a:ext cx="76934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634F09-485B-2F06-D895-DAEAA9017290}"/>
              </a:ext>
            </a:extLst>
          </p:cNvPr>
          <p:cNvSpPr/>
          <p:nvPr/>
        </p:nvSpPr>
        <p:spPr>
          <a:xfrm>
            <a:off x="4346113" y="26991013"/>
            <a:ext cx="263624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E8933F-FA2B-820B-5A8C-74EE7D79CE62}"/>
              </a:ext>
            </a:extLst>
          </p:cNvPr>
          <p:cNvSpPr/>
          <p:nvPr/>
        </p:nvSpPr>
        <p:spPr>
          <a:xfrm>
            <a:off x="3914312" y="32739054"/>
            <a:ext cx="263624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02794A-9E02-8F30-A465-012CEA22E000}"/>
              </a:ext>
            </a:extLst>
          </p:cNvPr>
          <p:cNvSpPr/>
          <p:nvPr/>
        </p:nvSpPr>
        <p:spPr>
          <a:xfrm>
            <a:off x="3914312" y="38973402"/>
            <a:ext cx="26718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3BCDF3-85AE-C190-1BC0-EE276C247609}"/>
              </a:ext>
            </a:extLst>
          </p:cNvPr>
          <p:cNvSpPr/>
          <p:nvPr/>
        </p:nvSpPr>
        <p:spPr>
          <a:xfrm>
            <a:off x="3914312" y="37009708"/>
            <a:ext cx="26718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695821-9ACF-DBA4-95E2-A59BB27C7D2C}"/>
              </a:ext>
            </a:extLst>
          </p:cNvPr>
          <p:cNvSpPr/>
          <p:nvPr/>
        </p:nvSpPr>
        <p:spPr>
          <a:xfrm>
            <a:off x="3914312" y="34903054"/>
            <a:ext cx="2671808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78DFB4-4595-874A-CF8B-53427E559539}"/>
              </a:ext>
            </a:extLst>
          </p:cNvPr>
          <p:cNvSpPr/>
          <p:nvPr/>
        </p:nvSpPr>
        <p:spPr>
          <a:xfrm>
            <a:off x="11043085" y="30775360"/>
            <a:ext cx="70049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88ACD8-098E-B42D-4060-A76119F14BF8}"/>
              </a:ext>
            </a:extLst>
          </p:cNvPr>
          <p:cNvSpPr/>
          <p:nvPr/>
        </p:nvSpPr>
        <p:spPr>
          <a:xfrm>
            <a:off x="28295600" y="41072115"/>
            <a:ext cx="215899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91089C-BBAE-1B8E-7A2B-1B8EBCE786DE}"/>
              </a:ext>
            </a:extLst>
          </p:cNvPr>
          <p:cNvSpPr/>
          <p:nvPr/>
        </p:nvSpPr>
        <p:spPr>
          <a:xfrm>
            <a:off x="17095555" y="22739682"/>
            <a:ext cx="131812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0238209-12B9-E75D-AC47-2A67B39E8099}"/>
              </a:ext>
            </a:extLst>
          </p:cNvPr>
          <p:cNvSpPr/>
          <p:nvPr/>
        </p:nvSpPr>
        <p:spPr>
          <a:xfrm>
            <a:off x="17018895" y="24774856"/>
            <a:ext cx="134357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3EC18D-40C6-0478-102F-25A722F4E371}"/>
              </a:ext>
            </a:extLst>
          </p:cNvPr>
          <p:cNvSpPr/>
          <p:nvPr/>
        </p:nvSpPr>
        <p:spPr>
          <a:xfrm>
            <a:off x="18124257" y="30923729"/>
            <a:ext cx="123303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356D1A9-FE50-25F6-48CA-B4C1E7DF8444}"/>
              </a:ext>
            </a:extLst>
          </p:cNvPr>
          <p:cNvSpPr/>
          <p:nvPr/>
        </p:nvSpPr>
        <p:spPr>
          <a:xfrm>
            <a:off x="25400000" y="28681882"/>
            <a:ext cx="5308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0EE68A-B3DB-6344-16D9-49875B6E5F95}"/>
              </a:ext>
            </a:extLst>
          </p:cNvPr>
          <p:cNvSpPr/>
          <p:nvPr/>
        </p:nvSpPr>
        <p:spPr>
          <a:xfrm>
            <a:off x="4955714" y="17866576"/>
            <a:ext cx="27048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D1E5EC-DB4B-3273-6136-66C4ADF0EBE7}"/>
              </a:ext>
            </a:extLst>
          </p:cNvPr>
          <p:cNvSpPr/>
          <p:nvPr/>
        </p:nvSpPr>
        <p:spPr>
          <a:xfrm>
            <a:off x="5463714" y="20318373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0B564B-63A8-6921-B9F6-13B11C383D53}"/>
              </a:ext>
            </a:extLst>
          </p:cNvPr>
          <p:cNvSpPr/>
          <p:nvPr/>
        </p:nvSpPr>
        <p:spPr>
          <a:xfrm>
            <a:off x="5209714" y="26885999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AA4736-B0C1-208A-DF03-CB4AF5D21EEB}"/>
              </a:ext>
            </a:extLst>
          </p:cNvPr>
          <p:cNvSpPr/>
          <p:nvPr/>
        </p:nvSpPr>
        <p:spPr>
          <a:xfrm>
            <a:off x="5463714" y="24636373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CE1989-2652-BB58-AD91-4F3E79B6DEF3}"/>
              </a:ext>
            </a:extLst>
          </p:cNvPr>
          <p:cNvSpPr/>
          <p:nvPr/>
        </p:nvSpPr>
        <p:spPr>
          <a:xfrm>
            <a:off x="5463714" y="22140170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9AC7D2-8D49-0869-E712-BF437EF53795}"/>
              </a:ext>
            </a:extLst>
          </p:cNvPr>
          <p:cNvSpPr/>
          <p:nvPr/>
        </p:nvSpPr>
        <p:spPr>
          <a:xfrm>
            <a:off x="5463714" y="9319572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CF148F-13CC-06FE-B80E-D1154B916A0A}"/>
              </a:ext>
            </a:extLst>
          </p:cNvPr>
          <p:cNvSpPr/>
          <p:nvPr/>
        </p:nvSpPr>
        <p:spPr>
          <a:xfrm>
            <a:off x="5463714" y="4682393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6DC2BA-DC6B-8160-A766-6615E32A228E}"/>
              </a:ext>
            </a:extLst>
          </p:cNvPr>
          <p:cNvSpPr/>
          <p:nvPr/>
        </p:nvSpPr>
        <p:spPr>
          <a:xfrm>
            <a:off x="5209714" y="6656590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5A6E93-7FB1-B854-A365-FAEB5261BD33}"/>
              </a:ext>
            </a:extLst>
          </p:cNvPr>
          <p:cNvSpPr/>
          <p:nvPr/>
        </p:nvSpPr>
        <p:spPr>
          <a:xfrm>
            <a:off x="5209714" y="2383594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556964-6AC9-A449-1E12-6226A53CE9AE}"/>
              </a:ext>
            </a:extLst>
          </p:cNvPr>
          <p:cNvSpPr/>
          <p:nvPr/>
        </p:nvSpPr>
        <p:spPr>
          <a:xfrm>
            <a:off x="5463714" y="15774560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ED22D6-3663-AA14-7BD6-8EA2B876D158}"/>
              </a:ext>
            </a:extLst>
          </p:cNvPr>
          <p:cNvSpPr/>
          <p:nvPr/>
        </p:nvSpPr>
        <p:spPr>
          <a:xfrm>
            <a:off x="5463714" y="14053338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E836D2-B396-CF9D-2F81-A8CDCF91BAE3}"/>
              </a:ext>
            </a:extLst>
          </p:cNvPr>
          <p:cNvSpPr/>
          <p:nvPr/>
        </p:nvSpPr>
        <p:spPr>
          <a:xfrm>
            <a:off x="5463714" y="11608769"/>
            <a:ext cx="26540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0A8617-5C58-D76D-7E15-16D73FAAA26B}"/>
              </a:ext>
            </a:extLst>
          </p:cNvPr>
          <p:cNvSpPr/>
          <p:nvPr/>
        </p:nvSpPr>
        <p:spPr>
          <a:xfrm>
            <a:off x="4549314" y="19542976"/>
            <a:ext cx="27657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050C30-FE3C-CFA2-29D0-D3CDBEBAE31F}"/>
              </a:ext>
            </a:extLst>
          </p:cNvPr>
          <p:cNvSpPr/>
          <p:nvPr/>
        </p:nvSpPr>
        <p:spPr>
          <a:xfrm>
            <a:off x="4549314" y="1674773"/>
            <a:ext cx="2425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FC8462-AEEC-ADE2-015A-48A201F1C757}"/>
              </a:ext>
            </a:extLst>
          </p:cNvPr>
          <p:cNvSpPr/>
          <p:nvPr/>
        </p:nvSpPr>
        <p:spPr>
          <a:xfrm>
            <a:off x="4549314" y="4851919"/>
            <a:ext cx="2432459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29F2D2-8501-9CB7-CF7F-3F49191CA9D2}"/>
              </a:ext>
            </a:extLst>
          </p:cNvPr>
          <p:cNvSpPr/>
          <p:nvPr/>
        </p:nvSpPr>
        <p:spPr>
          <a:xfrm>
            <a:off x="4549314" y="7760301"/>
            <a:ext cx="160527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111349-9907-66EE-90AE-75793C93F957}"/>
              </a:ext>
            </a:extLst>
          </p:cNvPr>
          <p:cNvSpPr/>
          <p:nvPr/>
        </p:nvSpPr>
        <p:spPr>
          <a:xfrm>
            <a:off x="4549314" y="10743256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E49744-4DA6-A339-ED42-E369158C910D}"/>
              </a:ext>
            </a:extLst>
          </p:cNvPr>
          <p:cNvSpPr/>
          <p:nvPr/>
        </p:nvSpPr>
        <p:spPr>
          <a:xfrm>
            <a:off x="4549314" y="13457448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9DEEFF-5227-B6AF-A35C-FF82D0904EBC}"/>
              </a:ext>
            </a:extLst>
          </p:cNvPr>
          <p:cNvSpPr/>
          <p:nvPr/>
        </p:nvSpPr>
        <p:spPr>
          <a:xfrm>
            <a:off x="4549314" y="15584632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DB3F28-6E28-19F7-7A5A-17071E2F34E5}"/>
              </a:ext>
            </a:extLst>
          </p:cNvPr>
          <p:cNvSpPr/>
          <p:nvPr/>
        </p:nvSpPr>
        <p:spPr>
          <a:xfrm>
            <a:off x="4549314" y="17711816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A7447D-9EE1-A6CB-B4A6-3B00D0FBCC40}"/>
              </a:ext>
            </a:extLst>
          </p:cNvPr>
          <p:cNvSpPr/>
          <p:nvPr/>
        </p:nvSpPr>
        <p:spPr>
          <a:xfrm>
            <a:off x="4549314" y="21895931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A1849D-317F-B158-62CA-832CF69E9603}"/>
              </a:ext>
            </a:extLst>
          </p:cNvPr>
          <p:cNvSpPr/>
          <p:nvPr/>
        </p:nvSpPr>
        <p:spPr>
          <a:xfrm>
            <a:off x="4549314" y="23978055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E509AA-0629-784B-D52E-A04C27146429}"/>
              </a:ext>
            </a:extLst>
          </p:cNvPr>
          <p:cNvSpPr/>
          <p:nvPr/>
        </p:nvSpPr>
        <p:spPr>
          <a:xfrm>
            <a:off x="4549314" y="26107307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99AF45-9CB5-E081-6EEA-62A3611B8F6C}"/>
              </a:ext>
            </a:extLst>
          </p:cNvPr>
          <p:cNvSpPr/>
          <p:nvPr/>
        </p:nvSpPr>
        <p:spPr>
          <a:xfrm>
            <a:off x="4549314" y="27981459"/>
            <a:ext cx="27149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087F28-C470-2689-E010-8F97739B5147}"/>
              </a:ext>
            </a:extLst>
          </p:cNvPr>
          <p:cNvSpPr/>
          <p:nvPr/>
        </p:nvSpPr>
        <p:spPr>
          <a:xfrm>
            <a:off x="20602113" y="7737116"/>
            <a:ext cx="53058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8DBE60-0434-EEC7-19D2-9BD8A04E5B3B}"/>
              </a:ext>
            </a:extLst>
          </p:cNvPr>
          <p:cNvSpPr/>
          <p:nvPr/>
        </p:nvSpPr>
        <p:spPr>
          <a:xfrm>
            <a:off x="25924220" y="7811160"/>
            <a:ext cx="58993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69886F-D49A-5DF4-5975-0CBEB835BA91}"/>
              </a:ext>
            </a:extLst>
          </p:cNvPr>
          <p:cNvSpPr/>
          <p:nvPr/>
        </p:nvSpPr>
        <p:spPr>
          <a:xfrm>
            <a:off x="28873911" y="1674773"/>
            <a:ext cx="333328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988ECB-B41D-70D0-D60D-0119E9AB1D7A}"/>
              </a:ext>
            </a:extLst>
          </p:cNvPr>
          <p:cNvSpPr/>
          <p:nvPr/>
        </p:nvSpPr>
        <p:spPr>
          <a:xfrm>
            <a:off x="28873911" y="4742966"/>
            <a:ext cx="333328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69D39A-C185-ABAB-60F4-8D7FA107928D}"/>
              </a:ext>
            </a:extLst>
          </p:cNvPr>
          <p:cNvSpPr/>
          <p:nvPr/>
        </p:nvSpPr>
        <p:spPr>
          <a:xfrm>
            <a:off x="4346114" y="17510976"/>
            <a:ext cx="28216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25A17A-AEFB-7591-2878-E075650EDC41}"/>
              </a:ext>
            </a:extLst>
          </p:cNvPr>
          <p:cNvSpPr/>
          <p:nvPr/>
        </p:nvSpPr>
        <p:spPr>
          <a:xfrm>
            <a:off x="4346114" y="19911973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C035EF-D18C-46E6-1EBB-C032E7079B04}"/>
              </a:ext>
            </a:extLst>
          </p:cNvPr>
          <p:cNvSpPr/>
          <p:nvPr/>
        </p:nvSpPr>
        <p:spPr>
          <a:xfrm>
            <a:off x="4346114" y="25462638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F447B9-F599-C4E5-F748-14ED8F6A0849}"/>
              </a:ext>
            </a:extLst>
          </p:cNvPr>
          <p:cNvSpPr/>
          <p:nvPr/>
        </p:nvSpPr>
        <p:spPr>
          <a:xfrm>
            <a:off x="4346114" y="23616292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5E9CF3-F457-F248-C552-AAE6DC9FB44D}"/>
              </a:ext>
            </a:extLst>
          </p:cNvPr>
          <p:cNvSpPr/>
          <p:nvPr/>
        </p:nvSpPr>
        <p:spPr>
          <a:xfrm>
            <a:off x="4346114" y="21769946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48B93E-107E-88CB-B160-FDB9EE080ADC}"/>
              </a:ext>
            </a:extLst>
          </p:cNvPr>
          <p:cNvSpPr/>
          <p:nvPr/>
        </p:nvSpPr>
        <p:spPr>
          <a:xfrm>
            <a:off x="4346114" y="15653003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10E9C8-2531-48FD-4245-51C2E87951BD}"/>
              </a:ext>
            </a:extLst>
          </p:cNvPr>
          <p:cNvSpPr/>
          <p:nvPr/>
        </p:nvSpPr>
        <p:spPr>
          <a:xfrm>
            <a:off x="4346114" y="13264385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671FAD-797A-BBAD-603D-CB5A512430CF}"/>
              </a:ext>
            </a:extLst>
          </p:cNvPr>
          <p:cNvSpPr/>
          <p:nvPr/>
        </p:nvSpPr>
        <p:spPr>
          <a:xfrm>
            <a:off x="4346114" y="11493388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44F144-32A5-4CE8-053C-570A2BE14664}"/>
              </a:ext>
            </a:extLst>
          </p:cNvPr>
          <p:cNvSpPr/>
          <p:nvPr/>
        </p:nvSpPr>
        <p:spPr>
          <a:xfrm>
            <a:off x="4346114" y="8952340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85ADEF-AED9-ACA7-CD60-D26DE5878366}"/>
              </a:ext>
            </a:extLst>
          </p:cNvPr>
          <p:cNvSpPr/>
          <p:nvPr/>
        </p:nvSpPr>
        <p:spPr>
          <a:xfrm>
            <a:off x="4346114" y="6865488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540FB4-6AD2-228B-17C0-E2BC31345E17}"/>
              </a:ext>
            </a:extLst>
          </p:cNvPr>
          <p:cNvSpPr/>
          <p:nvPr/>
        </p:nvSpPr>
        <p:spPr>
          <a:xfrm>
            <a:off x="4346114" y="4683546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EFE07F-F5B4-268D-86BA-BF123CABB345}"/>
              </a:ext>
            </a:extLst>
          </p:cNvPr>
          <p:cNvSpPr/>
          <p:nvPr/>
        </p:nvSpPr>
        <p:spPr>
          <a:xfrm>
            <a:off x="4346114" y="2091217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43DC0B-1486-970E-D68C-2E8B7FA14212}"/>
              </a:ext>
            </a:extLst>
          </p:cNvPr>
          <p:cNvSpPr/>
          <p:nvPr/>
        </p:nvSpPr>
        <p:spPr>
          <a:xfrm>
            <a:off x="4600114" y="18171376"/>
            <a:ext cx="27657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356C29-2060-88E1-C120-C3A6EC74F592}"/>
              </a:ext>
            </a:extLst>
          </p:cNvPr>
          <p:cNvSpPr/>
          <p:nvPr/>
        </p:nvSpPr>
        <p:spPr>
          <a:xfrm>
            <a:off x="5280025" y="26581199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1E3A4D-93E9-E2E4-46EB-E223EE55C1B8}"/>
              </a:ext>
            </a:extLst>
          </p:cNvPr>
          <p:cNvSpPr/>
          <p:nvPr/>
        </p:nvSpPr>
        <p:spPr>
          <a:xfrm>
            <a:off x="5229225" y="24607372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E520A2-2F07-A71E-B80F-5BE9BC6926D9}"/>
              </a:ext>
            </a:extLst>
          </p:cNvPr>
          <p:cNvSpPr/>
          <p:nvPr/>
        </p:nvSpPr>
        <p:spPr>
          <a:xfrm>
            <a:off x="4803314" y="22665202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14C1EA-A1C8-F305-5FFC-5E06901D2F88}"/>
              </a:ext>
            </a:extLst>
          </p:cNvPr>
          <p:cNvSpPr/>
          <p:nvPr/>
        </p:nvSpPr>
        <p:spPr>
          <a:xfrm>
            <a:off x="4803314" y="20513719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460AC7-2AD5-A2BA-DEA7-98D7233DE090}"/>
              </a:ext>
            </a:extLst>
          </p:cNvPr>
          <p:cNvSpPr/>
          <p:nvPr/>
        </p:nvSpPr>
        <p:spPr>
          <a:xfrm>
            <a:off x="4803314" y="16035721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B958B4-0D7D-D8C6-DEE6-73298981C559}"/>
              </a:ext>
            </a:extLst>
          </p:cNvPr>
          <p:cNvSpPr/>
          <p:nvPr/>
        </p:nvSpPr>
        <p:spPr>
          <a:xfrm>
            <a:off x="4955714" y="16188121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B9E136-FE57-848F-B89D-CF9834AD28C1}"/>
              </a:ext>
            </a:extLst>
          </p:cNvPr>
          <p:cNvSpPr/>
          <p:nvPr/>
        </p:nvSpPr>
        <p:spPr>
          <a:xfrm>
            <a:off x="4600114" y="14052466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6BF86F-2957-8FAE-BEA4-9D6C60900E8E}"/>
              </a:ext>
            </a:extLst>
          </p:cNvPr>
          <p:cNvSpPr/>
          <p:nvPr/>
        </p:nvSpPr>
        <p:spPr>
          <a:xfrm>
            <a:off x="4600114" y="12251295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2EC344-F6A3-D9DD-5135-124C690DA249}"/>
              </a:ext>
            </a:extLst>
          </p:cNvPr>
          <p:cNvSpPr/>
          <p:nvPr/>
        </p:nvSpPr>
        <p:spPr>
          <a:xfrm>
            <a:off x="4600114" y="4757656"/>
            <a:ext cx="2628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FFE82D-9A26-690D-BC39-81468C7FA16A}"/>
              </a:ext>
            </a:extLst>
          </p:cNvPr>
          <p:cNvSpPr/>
          <p:nvPr/>
        </p:nvSpPr>
        <p:spPr>
          <a:xfrm>
            <a:off x="4600114" y="7279869"/>
            <a:ext cx="10131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ED6793-D52E-33AF-D5AE-270F53FE52B2}"/>
              </a:ext>
            </a:extLst>
          </p:cNvPr>
          <p:cNvSpPr/>
          <p:nvPr/>
        </p:nvSpPr>
        <p:spPr>
          <a:xfrm>
            <a:off x="4600114" y="9711040"/>
            <a:ext cx="26489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650298-1F77-9388-6850-2131D0249C6D}"/>
              </a:ext>
            </a:extLst>
          </p:cNvPr>
          <p:cNvSpPr/>
          <p:nvPr/>
        </p:nvSpPr>
        <p:spPr>
          <a:xfrm>
            <a:off x="4600114" y="2326485"/>
            <a:ext cx="1312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A6DE75-0A26-7A75-D5A2-6CFE8B765CE1}"/>
              </a:ext>
            </a:extLst>
          </p:cNvPr>
          <p:cNvSpPr/>
          <p:nvPr/>
        </p:nvSpPr>
        <p:spPr>
          <a:xfrm>
            <a:off x="15091226" y="7031144"/>
            <a:ext cx="680357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45B70-F424-32EB-1C29-768524EAAF3C}"/>
              </a:ext>
            </a:extLst>
          </p:cNvPr>
          <p:cNvSpPr/>
          <p:nvPr/>
        </p:nvSpPr>
        <p:spPr>
          <a:xfrm>
            <a:off x="18745200" y="2217401"/>
            <a:ext cx="6604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DADCE-9025-4920-36B0-39393EF07F48}"/>
              </a:ext>
            </a:extLst>
          </p:cNvPr>
          <p:cNvSpPr/>
          <p:nvPr/>
        </p:nvSpPr>
        <p:spPr>
          <a:xfrm>
            <a:off x="22254026" y="6893311"/>
            <a:ext cx="89879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5270BB-7960-0C03-9F0E-17A6C609C47B}"/>
              </a:ext>
            </a:extLst>
          </p:cNvPr>
          <p:cNvSpPr/>
          <p:nvPr/>
        </p:nvSpPr>
        <p:spPr>
          <a:xfrm>
            <a:off x="27076400" y="2174085"/>
            <a:ext cx="45597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50639B-BD9E-8C96-2669-E637E2700E1E}"/>
              </a:ext>
            </a:extLst>
          </p:cNvPr>
          <p:cNvSpPr/>
          <p:nvPr/>
        </p:nvSpPr>
        <p:spPr>
          <a:xfrm>
            <a:off x="4549314" y="19746176"/>
            <a:ext cx="27200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8B4E71-BED9-9098-886A-F679EE57F80E}"/>
              </a:ext>
            </a:extLst>
          </p:cNvPr>
          <p:cNvSpPr/>
          <p:nvPr/>
        </p:nvSpPr>
        <p:spPr>
          <a:xfrm>
            <a:off x="4549314" y="21994773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1A72F-6C5C-A7DC-2D91-E608950FFE85}"/>
              </a:ext>
            </a:extLst>
          </p:cNvPr>
          <p:cNvSpPr/>
          <p:nvPr/>
        </p:nvSpPr>
        <p:spPr>
          <a:xfrm>
            <a:off x="4295314" y="27878369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4FC994-4FCD-7A9D-DB94-E55578E91B22}"/>
              </a:ext>
            </a:extLst>
          </p:cNvPr>
          <p:cNvSpPr/>
          <p:nvPr/>
        </p:nvSpPr>
        <p:spPr>
          <a:xfrm>
            <a:off x="4295314" y="25636399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83E915-2E05-C3DF-0CB6-DE68AC64430B}"/>
              </a:ext>
            </a:extLst>
          </p:cNvPr>
          <p:cNvSpPr/>
          <p:nvPr/>
        </p:nvSpPr>
        <p:spPr>
          <a:xfrm>
            <a:off x="4701714" y="23711973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401B05-ACC8-855F-58CB-44F06B0EAFBB}"/>
              </a:ext>
            </a:extLst>
          </p:cNvPr>
          <p:cNvSpPr/>
          <p:nvPr/>
        </p:nvSpPr>
        <p:spPr>
          <a:xfrm>
            <a:off x="4701714" y="12784141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C025DB-5FB4-D7E3-C85B-5EA515BA09CA}"/>
              </a:ext>
            </a:extLst>
          </p:cNvPr>
          <p:cNvSpPr/>
          <p:nvPr/>
        </p:nvSpPr>
        <p:spPr>
          <a:xfrm>
            <a:off x="4549314" y="15322536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634236-5C5A-7215-4374-395CEDCB152B}"/>
              </a:ext>
            </a:extLst>
          </p:cNvPr>
          <p:cNvSpPr/>
          <p:nvPr/>
        </p:nvSpPr>
        <p:spPr>
          <a:xfrm>
            <a:off x="4701714" y="17371563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D724E0-8383-A9D1-10AE-5373BB37AA92}"/>
              </a:ext>
            </a:extLst>
          </p:cNvPr>
          <p:cNvSpPr/>
          <p:nvPr/>
        </p:nvSpPr>
        <p:spPr>
          <a:xfrm>
            <a:off x="4295314" y="5169708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A760F9-063F-4779-EAAB-33D2A7896BC7}"/>
              </a:ext>
            </a:extLst>
          </p:cNvPr>
          <p:cNvSpPr/>
          <p:nvPr/>
        </p:nvSpPr>
        <p:spPr>
          <a:xfrm>
            <a:off x="4701714" y="7581867"/>
            <a:ext cx="25575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7B4483-2448-5C3D-F34A-780757C4FBC2}"/>
              </a:ext>
            </a:extLst>
          </p:cNvPr>
          <p:cNvSpPr/>
          <p:nvPr/>
        </p:nvSpPr>
        <p:spPr>
          <a:xfrm>
            <a:off x="4549314" y="11017899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44510B-DE46-75DC-30C6-7101DA7309F6}"/>
              </a:ext>
            </a:extLst>
          </p:cNvPr>
          <p:cNvSpPr/>
          <p:nvPr/>
        </p:nvSpPr>
        <p:spPr>
          <a:xfrm>
            <a:off x="4295314" y="2631313"/>
            <a:ext cx="27708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A8B1CF-130E-1787-5D32-E133B5ED5B68}"/>
              </a:ext>
            </a:extLst>
          </p:cNvPr>
          <p:cNvSpPr/>
          <p:nvPr/>
        </p:nvSpPr>
        <p:spPr>
          <a:xfrm>
            <a:off x="30276800" y="7442852"/>
            <a:ext cx="1625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4F0FF9-C3F1-CCBE-6C85-BE54423C0688}"/>
              </a:ext>
            </a:extLst>
          </p:cNvPr>
          <p:cNvSpPr/>
          <p:nvPr/>
        </p:nvSpPr>
        <p:spPr>
          <a:xfrm>
            <a:off x="4193714" y="6131776"/>
            <a:ext cx="720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E9894A-8D67-A8B5-7F40-6F490BFA6461}"/>
              </a:ext>
            </a:extLst>
          </p:cNvPr>
          <p:cNvSpPr/>
          <p:nvPr/>
        </p:nvSpPr>
        <p:spPr>
          <a:xfrm>
            <a:off x="4193714" y="13523552"/>
            <a:ext cx="10639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837B20-B836-287A-83BC-A6675D2FC7E4}"/>
              </a:ext>
            </a:extLst>
          </p:cNvPr>
          <p:cNvSpPr/>
          <p:nvPr/>
        </p:nvSpPr>
        <p:spPr>
          <a:xfrm>
            <a:off x="4650914" y="26109573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385064-50EF-8CC2-2689-484CD6E47CE6}"/>
              </a:ext>
            </a:extLst>
          </p:cNvPr>
          <p:cNvSpPr/>
          <p:nvPr/>
        </p:nvSpPr>
        <p:spPr>
          <a:xfrm>
            <a:off x="4650914" y="24105053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FFE286-9FDC-78F3-FD46-6CBEF0B86738}"/>
              </a:ext>
            </a:extLst>
          </p:cNvPr>
          <p:cNvSpPr/>
          <p:nvPr/>
        </p:nvSpPr>
        <p:spPr>
          <a:xfrm>
            <a:off x="4422314" y="21907521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F9A891-798E-71BF-A196-253BD572D41A}"/>
              </a:ext>
            </a:extLst>
          </p:cNvPr>
          <p:cNvSpPr/>
          <p:nvPr/>
        </p:nvSpPr>
        <p:spPr>
          <a:xfrm>
            <a:off x="4411428" y="19903001"/>
            <a:ext cx="272115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A17BC1-7162-2D63-80A7-A26CEEE0AB20}"/>
              </a:ext>
            </a:extLst>
          </p:cNvPr>
          <p:cNvSpPr/>
          <p:nvPr/>
        </p:nvSpPr>
        <p:spPr>
          <a:xfrm>
            <a:off x="4650914" y="17544235"/>
            <a:ext cx="10182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ACBD3-1195-F465-6D8C-326D0BBAB71B}"/>
              </a:ext>
            </a:extLst>
          </p:cNvPr>
          <p:cNvSpPr/>
          <p:nvPr/>
        </p:nvSpPr>
        <p:spPr>
          <a:xfrm>
            <a:off x="4422314" y="15790384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6AFB6D-6CC1-FDCB-662C-FFCBC53196A7}"/>
              </a:ext>
            </a:extLst>
          </p:cNvPr>
          <p:cNvSpPr/>
          <p:nvPr/>
        </p:nvSpPr>
        <p:spPr>
          <a:xfrm>
            <a:off x="4193714" y="11219001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53982C-D472-59D8-1B15-2365F81724C3}"/>
              </a:ext>
            </a:extLst>
          </p:cNvPr>
          <p:cNvSpPr/>
          <p:nvPr/>
        </p:nvSpPr>
        <p:spPr>
          <a:xfrm>
            <a:off x="4193714" y="8983143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2B2FF0-45D5-71B2-7869-C948E70B4661}"/>
              </a:ext>
            </a:extLst>
          </p:cNvPr>
          <p:cNvSpPr/>
          <p:nvPr/>
        </p:nvSpPr>
        <p:spPr>
          <a:xfrm>
            <a:off x="4650914" y="4127256"/>
            <a:ext cx="27429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22939C-0740-E8CB-9A48-20428AB57C6B}"/>
              </a:ext>
            </a:extLst>
          </p:cNvPr>
          <p:cNvSpPr/>
          <p:nvPr/>
        </p:nvSpPr>
        <p:spPr>
          <a:xfrm>
            <a:off x="10922000" y="2043587"/>
            <a:ext cx="21158200" cy="110781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693904-8DF9-50B7-B0E6-FBFC1A97A2E2}"/>
              </a:ext>
            </a:extLst>
          </p:cNvPr>
          <p:cNvSpPr/>
          <p:nvPr/>
        </p:nvSpPr>
        <p:spPr>
          <a:xfrm>
            <a:off x="19456400" y="6254684"/>
            <a:ext cx="12623800" cy="1652934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9D6F00-0771-D4D9-11F4-2BB49B460A83}"/>
              </a:ext>
            </a:extLst>
          </p:cNvPr>
          <p:cNvSpPr/>
          <p:nvPr/>
        </p:nvSpPr>
        <p:spPr>
          <a:xfrm>
            <a:off x="15189200" y="13523552"/>
            <a:ext cx="16433800" cy="1652934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37A767-B639-A2DB-F09D-F4B2E0DD4E39}"/>
              </a:ext>
            </a:extLst>
          </p:cNvPr>
          <p:cNvSpPr/>
          <p:nvPr/>
        </p:nvSpPr>
        <p:spPr>
          <a:xfrm>
            <a:off x="15189200" y="17938045"/>
            <a:ext cx="16891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7DC58CD-688C-4491-0E3B-145300CA83C6}"/>
              </a:ext>
            </a:extLst>
          </p:cNvPr>
          <p:cNvSpPr txBox="1"/>
          <p:nvPr/>
        </p:nvSpPr>
        <p:spPr>
          <a:xfrm>
            <a:off x="2997240" y="1680911"/>
            <a:ext cx="160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solidFill>
                  <a:srgbClr val="FF0000"/>
                </a:solidFill>
              </a:rPr>
              <a:t>10</a:t>
            </a:r>
            <a:endParaRPr kumimoji="1"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FD020E-EB79-461A-8466-39FF76FF41BD}"/>
              </a:ext>
            </a:extLst>
          </p:cNvPr>
          <p:cNvSpPr/>
          <p:nvPr/>
        </p:nvSpPr>
        <p:spPr>
          <a:xfrm>
            <a:off x="4234354" y="13446976"/>
            <a:ext cx="57326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CDCAE-A462-0D09-751D-6A9AAEEC6FF8}"/>
              </a:ext>
            </a:extLst>
          </p:cNvPr>
          <p:cNvSpPr/>
          <p:nvPr/>
        </p:nvSpPr>
        <p:spPr>
          <a:xfrm>
            <a:off x="4234354" y="15742019"/>
            <a:ext cx="5732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327496-5BF7-F557-C870-AD5C66953252}"/>
              </a:ext>
            </a:extLst>
          </p:cNvPr>
          <p:cNvSpPr/>
          <p:nvPr/>
        </p:nvSpPr>
        <p:spPr>
          <a:xfrm>
            <a:off x="4234354" y="19889613"/>
            <a:ext cx="5732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A1C6C0-CA39-F9F8-8E64-D91C0D58B4AB}"/>
              </a:ext>
            </a:extLst>
          </p:cNvPr>
          <p:cNvSpPr/>
          <p:nvPr/>
        </p:nvSpPr>
        <p:spPr>
          <a:xfrm>
            <a:off x="4234354" y="17594570"/>
            <a:ext cx="5732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4DA82-BB63-4C2F-CC67-E98D78E6E452}"/>
              </a:ext>
            </a:extLst>
          </p:cNvPr>
          <p:cNvSpPr/>
          <p:nvPr/>
        </p:nvSpPr>
        <p:spPr>
          <a:xfrm>
            <a:off x="8568051" y="4508707"/>
            <a:ext cx="36239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4B380F-6A9E-4946-E8F7-5A6AE0857449}"/>
              </a:ext>
            </a:extLst>
          </p:cNvPr>
          <p:cNvSpPr/>
          <p:nvPr/>
        </p:nvSpPr>
        <p:spPr>
          <a:xfrm>
            <a:off x="8568051" y="7580095"/>
            <a:ext cx="36239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FDA406-3240-4128-1422-FF9960FC68AF}"/>
              </a:ext>
            </a:extLst>
          </p:cNvPr>
          <p:cNvSpPr/>
          <p:nvPr/>
        </p:nvSpPr>
        <p:spPr>
          <a:xfrm>
            <a:off x="8568051" y="9404493"/>
            <a:ext cx="36239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5B90E5-878C-0087-8106-771F95F78C7E}"/>
              </a:ext>
            </a:extLst>
          </p:cNvPr>
          <p:cNvSpPr/>
          <p:nvPr/>
        </p:nvSpPr>
        <p:spPr>
          <a:xfrm>
            <a:off x="8568051" y="2292342"/>
            <a:ext cx="3623949" cy="138240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C69B5E-E94C-A429-E22F-2A376668B1B0}"/>
              </a:ext>
            </a:extLst>
          </p:cNvPr>
          <p:cNvSpPr/>
          <p:nvPr/>
        </p:nvSpPr>
        <p:spPr>
          <a:xfrm>
            <a:off x="15388903" y="2292343"/>
            <a:ext cx="3623949" cy="102997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5CEA6D-3A62-83DF-4EB0-8A6CE5B8DA87}"/>
              </a:ext>
            </a:extLst>
          </p:cNvPr>
          <p:cNvSpPr/>
          <p:nvPr/>
        </p:nvSpPr>
        <p:spPr>
          <a:xfrm>
            <a:off x="11794979" y="13446976"/>
            <a:ext cx="4812669" cy="138240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257EAE-C8C8-4D20-D1F0-E7B67C5408B6}"/>
              </a:ext>
            </a:extLst>
          </p:cNvPr>
          <p:cNvSpPr/>
          <p:nvPr/>
        </p:nvSpPr>
        <p:spPr>
          <a:xfrm>
            <a:off x="11468271" y="19889613"/>
            <a:ext cx="513937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7A0262-B899-8029-81D7-8AB84EB0015B}"/>
              </a:ext>
            </a:extLst>
          </p:cNvPr>
          <p:cNvSpPr/>
          <p:nvPr/>
        </p:nvSpPr>
        <p:spPr>
          <a:xfrm>
            <a:off x="11165057" y="17712762"/>
            <a:ext cx="5732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F09FF9-CC69-F8D3-DA2E-E8DCC5911B25}"/>
              </a:ext>
            </a:extLst>
          </p:cNvPr>
          <p:cNvSpPr/>
          <p:nvPr/>
        </p:nvSpPr>
        <p:spPr>
          <a:xfrm>
            <a:off x="11258082" y="15988173"/>
            <a:ext cx="5732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9700BE1-4013-562E-8C09-B9878BEBA86B}"/>
              </a:ext>
            </a:extLst>
          </p:cNvPr>
          <p:cNvSpPr/>
          <p:nvPr/>
        </p:nvSpPr>
        <p:spPr>
          <a:xfrm>
            <a:off x="15388903" y="3137711"/>
            <a:ext cx="3623949" cy="649199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E530B3-90C7-5ABD-9621-CD8410A1A8FE}"/>
              </a:ext>
            </a:extLst>
          </p:cNvPr>
          <p:cNvSpPr/>
          <p:nvPr/>
        </p:nvSpPr>
        <p:spPr>
          <a:xfrm>
            <a:off x="15388903" y="7280002"/>
            <a:ext cx="3623949" cy="6492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5A6BD8-6170-4EC3-E3A6-F7F9EFA76677}"/>
              </a:ext>
            </a:extLst>
          </p:cNvPr>
          <p:cNvSpPr/>
          <p:nvPr/>
        </p:nvSpPr>
        <p:spPr>
          <a:xfrm>
            <a:off x="15402231" y="7996802"/>
            <a:ext cx="3623949" cy="649199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02749D3-CD75-B14B-1AF9-F76855FC55D1}"/>
              </a:ext>
            </a:extLst>
          </p:cNvPr>
          <p:cNvSpPr/>
          <p:nvPr/>
        </p:nvSpPr>
        <p:spPr>
          <a:xfrm>
            <a:off x="18009756" y="15665137"/>
            <a:ext cx="102390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4C71ED-6A3F-AA1A-580D-DC8E969948C1}"/>
              </a:ext>
            </a:extLst>
          </p:cNvPr>
          <p:cNvSpPr/>
          <p:nvPr/>
        </p:nvSpPr>
        <p:spPr>
          <a:xfrm>
            <a:off x="18009756" y="19816204"/>
            <a:ext cx="102390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7A9630-E197-3934-15C2-6EC0C0256A7E}"/>
              </a:ext>
            </a:extLst>
          </p:cNvPr>
          <p:cNvSpPr/>
          <p:nvPr/>
        </p:nvSpPr>
        <p:spPr>
          <a:xfrm>
            <a:off x="18095760" y="17789840"/>
            <a:ext cx="102390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640478-4BF4-8DF0-50DC-77B85B677C52}"/>
              </a:ext>
            </a:extLst>
          </p:cNvPr>
          <p:cNvSpPr/>
          <p:nvPr/>
        </p:nvSpPr>
        <p:spPr>
          <a:xfrm>
            <a:off x="18009756" y="13125382"/>
            <a:ext cx="10239014" cy="138240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B88AA4-8ED2-7BAB-9A64-35C296AE11DC}"/>
              </a:ext>
            </a:extLst>
          </p:cNvPr>
          <p:cNvSpPr/>
          <p:nvPr/>
        </p:nvSpPr>
        <p:spPr>
          <a:xfrm>
            <a:off x="29515981" y="11298826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3F6F52-6A62-220C-E6CD-1B44C3B9C7BB}"/>
              </a:ext>
            </a:extLst>
          </p:cNvPr>
          <p:cNvSpPr/>
          <p:nvPr/>
        </p:nvSpPr>
        <p:spPr>
          <a:xfrm>
            <a:off x="15417117" y="4422997"/>
            <a:ext cx="36239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5974D8B-17E4-0358-6B5F-F109142CEEAB}"/>
              </a:ext>
            </a:extLst>
          </p:cNvPr>
          <p:cNvSpPr/>
          <p:nvPr/>
        </p:nvSpPr>
        <p:spPr>
          <a:xfrm>
            <a:off x="27772242" y="2098118"/>
            <a:ext cx="4505522" cy="70788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5F94EE-5687-5A71-6E92-6FCAA70270AB}"/>
              </a:ext>
            </a:extLst>
          </p:cNvPr>
          <p:cNvSpPr/>
          <p:nvPr/>
        </p:nvSpPr>
        <p:spPr>
          <a:xfrm>
            <a:off x="27772242" y="4281245"/>
            <a:ext cx="4505522" cy="70788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BD2BEB3-89B1-1BDF-4F97-DE8FF6570A2E}"/>
              </a:ext>
            </a:extLst>
          </p:cNvPr>
          <p:cNvSpPr/>
          <p:nvPr/>
        </p:nvSpPr>
        <p:spPr>
          <a:xfrm>
            <a:off x="27885316" y="2913625"/>
            <a:ext cx="4279374" cy="60125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974D6B-60C0-B177-FE0E-D6FE0D366B3E}"/>
              </a:ext>
            </a:extLst>
          </p:cNvPr>
          <p:cNvSpPr/>
          <p:nvPr/>
        </p:nvSpPr>
        <p:spPr>
          <a:xfrm>
            <a:off x="27885316" y="5036695"/>
            <a:ext cx="4279374" cy="60125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0CD292-97B3-C675-97C8-22DCB3A5BE94}"/>
              </a:ext>
            </a:extLst>
          </p:cNvPr>
          <p:cNvSpPr/>
          <p:nvPr/>
        </p:nvSpPr>
        <p:spPr>
          <a:xfrm>
            <a:off x="27885316" y="9355867"/>
            <a:ext cx="42793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A5270CC-35A0-11CA-7EF9-E550672A548B}"/>
              </a:ext>
            </a:extLst>
          </p:cNvPr>
          <p:cNvSpPr/>
          <p:nvPr/>
        </p:nvSpPr>
        <p:spPr>
          <a:xfrm>
            <a:off x="27885316" y="7042011"/>
            <a:ext cx="42793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4BB0383-1640-9F21-6432-A70C7243591C}"/>
              </a:ext>
            </a:extLst>
          </p:cNvPr>
          <p:cNvSpPr/>
          <p:nvPr/>
        </p:nvSpPr>
        <p:spPr>
          <a:xfrm>
            <a:off x="18009756" y="9442498"/>
            <a:ext cx="61411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384E744-5560-40F9-DC75-B2F12266B9BC}"/>
              </a:ext>
            </a:extLst>
          </p:cNvPr>
          <p:cNvSpPr txBox="1"/>
          <p:nvPr/>
        </p:nvSpPr>
        <p:spPr>
          <a:xfrm>
            <a:off x="16604992" y="1620357"/>
            <a:ext cx="160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solidFill>
                  <a:srgbClr val="FF0000"/>
                </a:solidFill>
              </a:rPr>
              <a:t>15</a:t>
            </a:r>
            <a:endParaRPr kumimoji="1"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9537BF-F182-16FC-4ED5-44A67AE2324B}"/>
              </a:ext>
            </a:extLst>
          </p:cNvPr>
          <p:cNvSpPr/>
          <p:nvPr/>
        </p:nvSpPr>
        <p:spPr>
          <a:xfrm>
            <a:off x="30025003" y="21762078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60957FA-CF76-6670-F519-7BEDC1335F5D}"/>
              </a:ext>
            </a:extLst>
          </p:cNvPr>
          <p:cNvSpPr/>
          <p:nvPr/>
        </p:nvSpPr>
        <p:spPr>
          <a:xfrm>
            <a:off x="30025003" y="19950859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96A73B-9CFD-2C91-0491-C471C2CF9386}"/>
              </a:ext>
            </a:extLst>
          </p:cNvPr>
          <p:cNvSpPr/>
          <p:nvPr/>
        </p:nvSpPr>
        <p:spPr>
          <a:xfrm>
            <a:off x="30025003" y="17654481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9746B3D-BBC9-99CF-353E-4E43E490BF52}"/>
              </a:ext>
            </a:extLst>
          </p:cNvPr>
          <p:cNvSpPr/>
          <p:nvPr/>
        </p:nvSpPr>
        <p:spPr>
          <a:xfrm>
            <a:off x="30025003" y="16036722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9EE76D-E964-996E-9016-D23805F685DC}"/>
              </a:ext>
            </a:extLst>
          </p:cNvPr>
          <p:cNvSpPr/>
          <p:nvPr/>
        </p:nvSpPr>
        <p:spPr>
          <a:xfrm>
            <a:off x="30007907" y="13788963"/>
            <a:ext cx="1786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7E5EB1-8C2E-03F9-4E66-A9E63D27E623}"/>
              </a:ext>
            </a:extLst>
          </p:cNvPr>
          <p:cNvSpPr/>
          <p:nvPr/>
        </p:nvSpPr>
        <p:spPr>
          <a:xfrm>
            <a:off x="4396914" y="18730176"/>
            <a:ext cx="25117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37D5FC-42D6-00A7-E70C-3E6E4D179836}"/>
              </a:ext>
            </a:extLst>
          </p:cNvPr>
          <p:cNvSpPr/>
          <p:nvPr/>
        </p:nvSpPr>
        <p:spPr>
          <a:xfrm>
            <a:off x="4396914" y="21435973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A236D6-7368-FE7D-A1A3-E43BB3F2467A}"/>
              </a:ext>
            </a:extLst>
          </p:cNvPr>
          <p:cNvSpPr/>
          <p:nvPr/>
        </p:nvSpPr>
        <p:spPr>
          <a:xfrm>
            <a:off x="4396914" y="28001248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6B8AA-6574-EB05-FA62-F7FA7528631C}"/>
              </a:ext>
            </a:extLst>
          </p:cNvPr>
          <p:cNvSpPr/>
          <p:nvPr/>
        </p:nvSpPr>
        <p:spPr>
          <a:xfrm>
            <a:off x="4396914" y="25601573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424706-334E-F821-D1BB-D633E141DF2D}"/>
              </a:ext>
            </a:extLst>
          </p:cNvPr>
          <p:cNvSpPr/>
          <p:nvPr/>
        </p:nvSpPr>
        <p:spPr>
          <a:xfrm>
            <a:off x="4396914" y="23186570"/>
            <a:ext cx="27251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18DD6A-5B73-724C-8D40-8FA66F14E547}"/>
              </a:ext>
            </a:extLst>
          </p:cNvPr>
          <p:cNvSpPr/>
          <p:nvPr/>
        </p:nvSpPr>
        <p:spPr>
          <a:xfrm>
            <a:off x="4396914" y="16594878"/>
            <a:ext cx="24508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C3AB4C-0E51-D831-5537-3AEF5FC8A957}"/>
              </a:ext>
            </a:extLst>
          </p:cNvPr>
          <p:cNvSpPr/>
          <p:nvPr/>
        </p:nvSpPr>
        <p:spPr>
          <a:xfrm>
            <a:off x="4396914" y="14809875"/>
            <a:ext cx="24508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269D79-7918-CAC7-8D7C-F0DC71AE7D2D}"/>
              </a:ext>
            </a:extLst>
          </p:cNvPr>
          <p:cNvSpPr/>
          <p:nvPr/>
        </p:nvSpPr>
        <p:spPr>
          <a:xfrm>
            <a:off x="4396914" y="12972374"/>
            <a:ext cx="27759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219DF2-0571-8863-4144-66DD14D67581}"/>
              </a:ext>
            </a:extLst>
          </p:cNvPr>
          <p:cNvSpPr/>
          <p:nvPr/>
        </p:nvSpPr>
        <p:spPr>
          <a:xfrm>
            <a:off x="4142914" y="10266577"/>
            <a:ext cx="23644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D98839-E917-3CF7-BA44-F2CDB37AFF9B}"/>
              </a:ext>
            </a:extLst>
          </p:cNvPr>
          <p:cNvSpPr/>
          <p:nvPr/>
        </p:nvSpPr>
        <p:spPr>
          <a:xfrm>
            <a:off x="4396914" y="1777555"/>
            <a:ext cx="23644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F6530E-D032-6982-D565-75D6972F6E96}"/>
              </a:ext>
            </a:extLst>
          </p:cNvPr>
          <p:cNvSpPr/>
          <p:nvPr/>
        </p:nvSpPr>
        <p:spPr>
          <a:xfrm>
            <a:off x="4447714" y="4596164"/>
            <a:ext cx="23644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BF96C8-23ED-F972-3547-6416E9B33E2D}"/>
              </a:ext>
            </a:extLst>
          </p:cNvPr>
          <p:cNvSpPr/>
          <p:nvPr/>
        </p:nvSpPr>
        <p:spPr>
          <a:xfrm>
            <a:off x="4447714" y="7534423"/>
            <a:ext cx="23644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EBB528-35AA-88E8-46DF-A528CC7104CF}"/>
              </a:ext>
            </a:extLst>
          </p:cNvPr>
          <p:cNvSpPr/>
          <p:nvPr/>
        </p:nvSpPr>
        <p:spPr>
          <a:xfrm>
            <a:off x="28471812" y="1919510"/>
            <a:ext cx="3911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C9040D-7810-DD7C-DDCC-72D7C24320CC}"/>
              </a:ext>
            </a:extLst>
          </p:cNvPr>
          <p:cNvSpPr/>
          <p:nvPr/>
        </p:nvSpPr>
        <p:spPr>
          <a:xfrm>
            <a:off x="28356719" y="4942918"/>
            <a:ext cx="3911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A28125-B5FF-E734-3CBE-44B6C10B792F}"/>
              </a:ext>
            </a:extLst>
          </p:cNvPr>
          <p:cNvSpPr/>
          <p:nvPr/>
        </p:nvSpPr>
        <p:spPr>
          <a:xfrm>
            <a:off x="28244800" y="7534423"/>
            <a:ext cx="3911600" cy="58800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134500-2C75-D18A-CA9E-31E25A4DAAD5}"/>
              </a:ext>
            </a:extLst>
          </p:cNvPr>
          <p:cNvSpPr/>
          <p:nvPr/>
        </p:nvSpPr>
        <p:spPr>
          <a:xfrm>
            <a:off x="28018914" y="11032435"/>
            <a:ext cx="3911600" cy="69179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E7800-4DC8-0B61-5C2F-3EDE337F355F}"/>
              </a:ext>
            </a:extLst>
          </p:cNvPr>
          <p:cNvSpPr/>
          <p:nvPr/>
        </p:nvSpPr>
        <p:spPr>
          <a:xfrm>
            <a:off x="28018914" y="10175705"/>
            <a:ext cx="3911600" cy="58800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25E3CD-686D-50CB-1520-F85F726E77FE}"/>
              </a:ext>
            </a:extLst>
          </p:cNvPr>
          <p:cNvSpPr/>
          <p:nvPr/>
        </p:nvSpPr>
        <p:spPr>
          <a:xfrm>
            <a:off x="28092400" y="8391153"/>
            <a:ext cx="3911600" cy="69179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1D9D06-3A9E-7D1E-1180-82FBD8DEBBB5}"/>
              </a:ext>
            </a:extLst>
          </p:cNvPr>
          <p:cNvSpPr/>
          <p:nvPr/>
        </p:nvSpPr>
        <p:spPr>
          <a:xfrm>
            <a:off x="3860800" y="2088445"/>
            <a:ext cx="28092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315298-AB0F-1801-E6E7-A78B90A3EAD2}"/>
              </a:ext>
            </a:extLst>
          </p:cNvPr>
          <p:cNvSpPr/>
          <p:nvPr/>
        </p:nvSpPr>
        <p:spPr>
          <a:xfrm>
            <a:off x="3860800" y="4176890"/>
            <a:ext cx="28092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0A22F5-E8BE-FB20-6393-57C054D8612F}"/>
              </a:ext>
            </a:extLst>
          </p:cNvPr>
          <p:cNvSpPr/>
          <p:nvPr/>
        </p:nvSpPr>
        <p:spPr>
          <a:xfrm>
            <a:off x="3860800" y="6716890"/>
            <a:ext cx="17729200" cy="69991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EF8A41-509C-F920-9953-A0137771047A}"/>
              </a:ext>
            </a:extLst>
          </p:cNvPr>
          <p:cNvSpPr/>
          <p:nvPr/>
        </p:nvSpPr>
        <p:spPr>
          <a:xfrm>
            <a:off x="3860800" y="9510890"/>
            <a:ext cx="27736800" cy="69991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3D3EC3-03AB-43B5-7292-5D22D7008E57}"/>
              </a:ext>
            </a:extLst>
          </p:cNvPr>
          <p:cNvSpPr/>
          <p:nvPr/>
        </p:nvSpPr>
        <p:spPr>
          <a:xfrm>
            <a:off x="3860800" y="7530980"/>
            <a:ext cx="17729200" cy="69991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7ACCF9-BAE2-D2A6-7BC2-89F7AEFAD330}"/>
              </a:ext>
            </a:extLst>
          </p:cNvPr>
          <p:cNvSpPr/>
          <p:nvPr/>
        </p:nvSpPr>
        <p:spPr>
          <a:xfrm>
            <a:off x="3860800" y="10364490"/>
            <a:ext cx="28092400" cy="76329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E7443F-266C-2298-249D-93A10142EEC5}"/>
              </a:ext>
            </a:extLst>
          </p:cNvPr>
          <p:cNvSpPr/>
          <p:nvPr/>
        </p:nvSpPr>
        <p:spPr>
          <a:xfrm>
            <a:off x="3860800" y="11987173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v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B5CADA-2510-2C5D-75AF-A08DC07288AE}"/>
              </a:ext>
            </a:extLst>
          </p:cNvPr>
          <p:cNvSpPr/>
          <p:nvPr/>
        </p:nvSpPr>
        <p:spPr>
          <a:xfrm>
            <a:off x="3860800" y="14463119"/>
            <a:ext cx="12192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AB039D-E371-1D9A-C4EF-09AC3B0A3412}"/>
              </a:ext>
            </a:extLst>
          </p:cNvPr>
          <p:cNvSpPr/>
          <p:nvPr/>
        </p:nvSpPr>
        <p:spPr>
          <a:xfrm>
            <a:off x="3860800" y="16729056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627889-B5E2-9C2C-5993-5180A7E8758B}"/>
              </a:ext>
            </a:extLst>
          </p:cNvPr>
          <p:cNvSpPr/>
          <p:nvPr/>
        </p:nvSpPr>
        <p:spPr>
          <a:xfrm>
            <a:off x="3860800" y="23051573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F0A0F-AB60-A598-5BC8-EC530D830CF8}"/>
              </a:ext>
            </a:extLst>
          </p:cNvPr>
          <p:cNvSpPr/>
          <p:nvPr/>
        </p:nvSpPr>
        <p:spPr>
          <a:xfrm>
            <a:off x="3860800" y="20755842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736ED1-9074-B4E1-8820-E73D7820E98A}"/>
              </a:ext>
            </a:extLst>
          </p:cNvPr>
          <p:cNvSpPr/>
          <p:nvPr/>
        </p:nvSpPr>
        <p:spPr>
          <a:xfrm>
            <a:off x="3860800" y="18818649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D511C3-8D26-5C98-8DA1-F46705AD8B6C}"/>
              </a:ext>
            </a:extLst>
          </p:cNvPr>
          <p:cNvSpPr/>
          <p:nvPr/>
        </p:nvSpPr>
        <p:spPr>
          <a:xfrm>
            <a:off x="3860800" y="25170960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D42615-0BD9-5B5A-116B-F60A7FF917F6}"/>
              </a:ext>
            </a:extLst>
          </p:cNvPr>
          <p:cNvSpPr/>
          <p:nvPr/>
        </p:nvSpPr>
        <p:spPr>
          <a:xfrm>
            <a:off x="3505200" y="27436897"/>
            <a:ext cx="28092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82D9D8-ADAB-185D-E116-C56490F2C37F}"/>
              </a:ext>
            </a:extLst>
          </p:cNvPr>
          <p:cNvSpPr/>
          <p:nvPr/>
        </p:nvSpPr>
        <p:spPr>
          <a:xfrm>
            <a:off x="16313600" y="14358114"/>
            <a:ext cx="5276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3ED3C3-2920-B02F-75AF-C1F9AA0E4111}"/>
              </a:ext>
            </a:extLst>
          </p:cNvPr>
          <p:cNvSpPr/>
          <p:nvPr/>
        </p:nvSpPr>
        <p:spPr>
          <a:xfrm>
            <a:off x="22301200" y="14424260"/>
            <a:ext cx="9652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v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3D2972-689E-D460-51EE-401036941C74}"/>
              </a:ext>
            </a:extLst>
          </p:cNvPr>
          <p:cNvSpPr/>
          <p:nvPr/>
        </p:nvSpPr>
        <p:spPr>
          <a:xfrm>
            <a:off x="21590000" y="6769580"/>
            <a:ext cx="10363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F89F4D-015F-0482-E175-E468295E2689}"/>
              </a:ext>
            </a:extLst>
          </p:cNvPr>
          <p:cNvSpPr/>
          <p:nvPr/>
        </p:nvSpPr>
        <p:spPr>
          <a:xfrm>
            <a:off x="5057314" y="12444373"/>
            <a:ext cx="13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572963-E961-8840-81C9-85519C1909A6}"/>
              </a:ext>
            </a:extLst>
          </p:cNvPr>
          <p:cNvSpPr/>
          <p:nvPr/>
        </p:nvSpPr>
        <p:spPr>
          <a:xfrm>
            <a:off x="5057314" y="14831973"/>
            <a:ext cx="12417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AB0BEC-F516-B94E-BF7B-89A88A1E729D}"/>
              </a:ext>
            </a:extLst>
          </p:cNvPr>
          <p:cNvSpPr/>
          <p:nvPr/>
        </p:nvSpPr>
        <p:spPr>
          <a:xfrm>
            <a:off x="5057314" y="19607173"/>
            <a:ext cx="26845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98B346-26BF-2242-E8E1-3C8AD2C32ED1}"/>
              </a:ext>
            </a:extLst>
          </p:cNvPr>
          <p:cNvSpPr/>
          <p:nvPr/>
        </p:nvSpPr>
        <p:spPr>
          <a:xfrm>
            <a:off x="4295314" y="30608746"/>
            <a:ext cx="14653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40C42F-AD87-E330-D389-CC4E003FD4CD}"/>
              </a:ext>
            </a:extLst>
          </p:cNvPr>
          <p:cNvSpPr/>
          <p:nvPr/>
        </p:nvSpPr>
        <p:spPr>
          <a:xfrm>
            <a:off x="4295314" y="28221146"/>
            <a:ext cx="14653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FEA6B3-D800-FE69-5605-109B5354CB41}"/>
              </a:ext>
            </a:extLst>
          </p:cNvPr>
          <p:cNvSpPr/>
          <p:nvPr/>
        </p:nvSpPr>
        <p:spPr>
          <a:xfrm>
            <a:off x="4295314" y="25967173"/>
            <a:ext cx="14297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22AC03-5DE0-D53D-7C4E-80460DE8C697}"/>
              </a:ext>
            </a:extLst>
          </p:cNvPr>
          <p:cNvSpPr/>
          <p:nvPr/>
        </p:nvSpPr>
        <p:spPr>
          <a:xfrm>
            <a:off x="4295314" y="23865402"/>
            <a:ext cx="13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2601D6-00F2-289A-5DB3-14A2D616AB66}"/>
              </a:ext>
            </a:extLst>
          </p:cNvPr>
          <p:cNvSpPr/>
          <p:nvPr/>
        </p:nvSpPr>
        <p:spPr>
          <a:xfrm>
            <a:off x="4295314" y="21517173"/>
            <a:ext cx="26845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A929AC-D5BA-8538-ECEE-8F72CC76870B}"/>
              </a:ext>
            </a:extLst>
          </p:cNvPr>
          <p:cNvSpPr/>
          <p:nvPr/>
        </p:nvSpPr>
        <p:spPr>
          <a:xfrm>
            <a:off x="4701713" y="4181717"/>
            <a:ext cx="188694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82B65B-F076-DD37-C6CF-8B2B0887668C}"/>
              </a:ext>
            </a:extLst>
          </p:cNvPr>
          <p:cNvSpPr/>
          <p:nvPr/>
        </p:nvSpPr>
        <p:spPr>
          <a:xfrm>
            <a:off x="5057314" y="1831861"/>
            <a:ext cx="13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A40C49-62B1-9F0A-A8A0-0E680CF4215F}"/>
              </a:ext>
            </a:extLst>
          </p:cNvPr>
          <p:cNvSpPr/>
          <p:nvPr/>
        </p:nvSpPr>
        <p:spPr>
          <a:xfrm>
            <a:off x="4701714" y="6849544"/>
            <a:ext cx="13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BE3512-E40B-CBC2-E095-98CE831C0D9F}"/>
              </a:ext>
            </a:extLst>
          </p:cNvPr>
          <p:cNvSpPr/>
          <p:nvPr/>
        </p:nvSpPr>
        <p:spPr>
          <a:xfrm>
            <a:off x="5057314" y="9303344"/>
            <a:ext cx="13535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B3B2ED-E670-131C-0435-A2AE1ED94F0D}"/>
              </a:ext>
            </a:extLst>
          </p:cNvPr>
          <p:cNvSpPr/>
          <p:nvPr/>
        </p:nvSpPr>
        <p:spPr>
          <a:xfrm>
            <a:off x="17717857" y="17360289"/>
            <a:ext cx="141845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A4C57C-BECB-1452-BE49-1D7B1EE7ED18}"/>
              </a:ext>
            </a:extLst>
          </p:cNvPr>
          <p:cNvSpPr/>
          <p:nvPr/>
        </p:nvSpPr>
        <p:spPr>
          <a:xfrm>
            <a:off x="19093542" y="28221146"/>
            <a:ext cx="11510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B52D05-02D7-6497-31A3-9552B88B8DEE}"/>
              </a:ext>
            </a:extLst>
          </p:cNvPr>
          <p:cNvSpPr/>
          <p:nvPr/>
        </p:nvSpPr>
        <p:spPr>
          <a:xfrm>
            <a:off x="19093541" y="30608746"/>
            <a:ext cx="11510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6A7568-A4B8-E64D-979A-1F2FB9147C13}"/>
              </a:ext>
            </a:extLst>
          </p:cNvPr>
          <p:cNvSpPr/>
          <p:nvPr/>
        </p:nvSpPr>
        <p:spPr>
          <a:xfrm>
            <a:off x="19093541" y="25999719"/>
            <a:ext cx="44776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876B772-7C28-127F-D645-8CFBD3DCED4C}"/>
              </a:ext>
            </a:extLst>
          </p:cNvPr>
          <p:cNvSpPr/>
          <p:nvPr/>
        </p:nvSpPr>
        <p:spPr>
          <a:xfrm>
            <a:off x="18592801" y="23555000"/>
            <a:ext cx="497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2BC569-083C-D1F6-EC5F-53518D621250}"/>
              </a:ext>
            </a:extLst>
          </p:cNvPr>
          <p:cNvSpPr/>
          <p:nvPr/>
        </p:nvSpPr>
        <p:spPr>
          <a:xfrm>
            <a:off x="18639971" y="6958587"/>
            <a:ext cx="497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173207-D834-325D-834A-A50B2BFFAABD}"/>
              </a:ext>
            </a:extLst>
          </p:cNvPr>
          <p:cNvSpPr/>
          <p:nvPr/>
        </p:nvSpPr>
        <p:spPr>
          <a:xfrm>
            <a:off x="18697341" y="9498587"/>
            <a:ext cx="497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B4CFBF-2A4D-5887-9AF1-74C1F0BC197E}"/>
              </a:ext>
            </a:extLst>
          </p:cNvPr>
          <p:cNvSpPr/>
          <p:nvPr/>
        </p:nvSpPr>
        <p:spPr>
          <a:xfrm>
            <a:off x="19140712" y="12395460"/>
            <a:ext cx="497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1B58E3-A756-F7BE-37B8-296999EB0571}"/>
              </a:ext>
            </a:extLst>
          </p:cNvPr>
          <p:cNvSpPr/>
          <p:nvPr/>
        </p:nvSpPr>
        <p:spPr>
          <a:xfrm>
            <a:off x="18948400" y="1725321"/>
            <a:ext cx="497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6275F7-1BE7-4A19-65F1-E06EC02F97FA}"/>
              </a:ext>
            </a:extLst>
          </p:cNvPr>
          <p:cNvSpPr/>
          <p:nvPr/>
        </p:nvSpPr>
        <p:spPr>
          <a:xfrm>
            <a:off x="18849740" y="9650987"/>
            <a:ext cx="110206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r>
              <a:rPr lang="zh-TW" altLang="en" sz="2400" b="1" dirty="0"/>
              <a:t>Ｘ</a:t>
            </a:r>
            <a:endParaRPr lang="zh-TW" altLang="en-US" sz="24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1BAF35-3BDA-98DC-CFB1-7A7625343087}"/>
              </a:ext>
            </a:extLst>
          </p:cNvPr>
          <p:cNvSpPr/>
          <p:nvPr/>
        </p:nvSpPr>
        <p:spPr>
          <a:xfrm>
            <a:off x="17717857" y="14566903"/>
            <a:ext cx="141845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AED1D5-D7F2-90B6-DD4D-31F007C80751}"/>
              </a:ext>
            </a:extLst>
          </p:cNvPr>
          <p:cNvSpPr/>
          <p:nvPr/>
        </p:nvSpPr>
        <p:spPr>
          <a:xfrm>
            <a:off x="24045626" y="6876374"/>
            <a:ext cx="64851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B46F85-906B-D496-15E5-2624BE1FBA0C}"/>
              </a:ext>
            </a:extLst>
          </p:cNvPr>
          <p:cNvSpPr/>
          <p:nvPr/>
        </p:nvSpPr>
        <p:spPr>
          <a:xfrm>
            <a:off x="23926800" y="4227855"/>
            <a:ext cx="64851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3C5F9B-4736-5932-87F0-C0203D541C42}"/>
              </a:ext>
            </a:extLst>
          </p:cNvPr>
          <p:cNvSpPr/>
          <p:nvPr/>
        </p:nvSpPr>
        <p:spPr>
          <a:xfrm>
            <a:off x="24119112" y="1840255"/>
            <a:ext cx="64851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7C4B0C4-E8D7-C8AA-354D-FB1E92D49D16}"/>
              </a:ext>
            </a:extLst>
          </p:cNvPr>
          <p:cNvSpPr/>
          <p:nvPr/>
        </p:nvSpPr>
        <p:spPr>
          <a:xfrm>
            <a:off x="24360068" y="12518889"/>
            <a:ext cx="49784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BE190C9-ED2D-8935-772E-2350502DE2D5}"/>
              </a:ext>
            </a:extLst>
          </p:cNvPr>
          <p:cNvSpPr/>
          <p:nvPr/>
        </p:nvSpPr>
        <p:spPr>
          <a:xfrm>
            <a:off x="23675741" y="23387443"/>
            <a:ext cx="75423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AC0F4A-144A-D44B-7E0F-86CEA3813D47}"/>
              </a:ext>
            </a:extLst>
          </p:cNvPr>
          <p:cNvSpPr/>
          <p:nvPr/>
        </p:nvSpPr>
        <p:spPr>
          <a:xfrm>
            <a:off x="23816587" y="25879469"/>
            <a:ext cx="75423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BA0DD83-7B78-BBAB-9E0C-CCFAF109465A}"/>
              </a:ext>
            </a:extLst>
          </p:cNvPr>
          <p:cNvSpPr/>
          <p:nvPr/>
        </p:nvSpPr>
        <p:spPr>
          <a:xfrm>
            <a:off x="29870399" y="12429728"/>
            <a:ext cx="21449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7C69BB-1BFF-6A3A-189A-B1C8B25366D0}"/>
              </a:ext>
            </a:extLst>
          </p:cNvPr>
          <p:cNvSpPr/>
          <p:nvPr/>
        </p:nvSpPr>
        <p:spPr>
          <a:xfrm>
            <a:off x="4244514" y="17409376"/>
            <a:ext cx="2806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A61527-EB30-57DB-336C-330B226FD49A}"/>
              </a:ext>
            </a:extLst>
          </p:cNvPr>
          <p:cNvSpPr/>
          <p:nvPr/>
        </p:nvSpPr>
        <p:spPr>
          <a:xfrm>
            <a:off x="3685714" y="11110176"/>
            <a:ext cx="1648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DFAB0A-3AF7-B380-A8B7-18BB8C35AFF6}"/>
              </a:ext>
            </a:extLst>
          </p:cNvPr>
          <p:cNvSpPr/>
          <p:nvPr/>
        </p:nvSpPr>
        <p:spPr>
          <a:xfrm>
            <a:off x="3838114" y="15588452"/>
            <a:ext cx="1648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3EF29B-4A4E-A6A0-4342-23AF321874AD}"/>
              </a:ext>
            </a:extLst>
          </p:cNvPr>
          <p:cNvSpPr/>
          <p:nvPr/>
        </p:nvSpPr>
        <p:spPr>
          <a:xfrm>
            <a:off x="3838114" y="13553576"/>
            <a:ext cx="1648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D04E8C-7A13-6E4B-4719-7557BA16258D}"/>
              </a:ext>
            </a:extLst>
          </p:cNvPr>
          <p:cNvSpPr/>
          <p:nvPr/>
        </p:nvSpPr>
        <p:spPr>
          <a:xfrm>
            <a:off x="6632114" y="13485628"/>
            <a:ext cx="256231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773CE4-EC95-92A1-F842-C418426AE04D}"/>
              </a:ext>
            </a:extLst>
          </p:cNvPr>
          <p:cNvSpPr/>
          <p:nvPr/>
        </p:nvSpPr>
        <p:spPr>
          <a:xfrm>
            <a:off x="6558628" y="8507228"/>
            <a:ext cx="251405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511A06-B8A9-30A5-9EEB-A5ADD9FDE6B2}"/>
              </a:ext>
            </a:extLst>
          </p:cNvPr>
          <p:cNvSpPr/>
          <p:nvPr/>
        </p:nvSpPr>
        <p:spPr>
          <a:xfrm>
            <a:off x="16711612" y="4099776"/>
            <a:ext cx="77739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FD86CA-9E4D-537C-8F08-0A255D6A7BE1}"/>
              </a:ext>
            </a:extLst>
          </p:cNvPr>
          <p:cNvSpPr/>
          <p:nvPr/>
        </p:nvSpPr>
        <p:spPr>
          <a:xfrm>
            <a:off x="16711612" y="1929314"/>
            <a:ext cx="77739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F1E6B8-C130-A97C-7096-6587087F0A42}"/>
              </a:ext>
            </a:extLst>
          </p:cNvPr>
          <p:cNvSpPr/>
          <p:nvPr/>
        </p:nvSpPr>
        <p:spPr>
          <a:xfrm>
            <a:off x="25108800" y="4099776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1460CF-74CE-63B3-F871-1B1E853DBC4C}"/>
              </a:ext>
            </a:extLst>
          </p:cNvPr>
          <p:cNvSpPr/>
          <p:nvPr/>
        </p:nvSpPr>
        <p:spPr>
          <a:xfrm>
            <a:off x="25108800" y="1614502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00D330-73D9-3F7F-5D5E-F820C9FB642A}"/>
              </a:ext>
            </a:extLst>
          </p:cNvPr>
          <p:cNvSpPr/>
          <p:nvPr/>
        </p:nvSpPr>
        <p:spPr>
          <a:xfrm>
            <a:off x="9245600" y="6588976"/>
            <a:ext cx="23063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990664-51AC-AECA-7E73-3019715EFD1C}"/>
              </a:ext>
            </a:extLst>
          </p:cNvPr>
          <p:cNvSpPr/>
          <p:nvPr/>
        </p:nvSpPr>
        <p:spPr>
          <a:xfrm>
            <a:off x="7597314" y="1705362"/>
            <a:ext cx="799987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D43975-CD4C-CDCF-173B-79E486D4BBFE}"/>
              </a:ext>
            </a:extLst>
          </p:cNvPr>
          <p:cNvSpPr/>
          <p:nvPr/>
        </p:nvSpPr>
        <p:spPr>
          <a:xfrm>
            <a:off x="12598399" y="11248638"/>
            <a:ext cx="196568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9A57B5-0840-6F4E-DBB1-146B47BDA2DD}"/>
              </a:ext>
            </a:extLst>
          </p:cNvPr>
          <p:cNvSpPr/>
          <p:nvPr/>
        </p:nvSpPr>
        <p:spPr>
          <a:xfrm>
            <a:off x="13004799" y="19744738"/>
            <a:ext cx="189356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03F0C8-68A7-EE9D-46CC-369DEC13CE36}"/>
              </a:ext>
            </a:extLst>
          </p:cNvPr>
          <p:cNvSpPr/>
          <p:nvPr/>
        </p:nvSpPr>
        <p:spPr>
          <a:xfrm>
            <a:off x="12958991" y="21757776"/>
            <a:ext cx="189356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4CAA7C-C46F-6C6B-FF96-6E8119FF1DA8}"/>
              </a:ext>
            </a:extLst>
          </p:cNvPr>
          <p:cNvSpPr/>
          <p:nvPr/>
        </p:nvSpPr>
        <p:spPr>
          <a:xfrm>
            <a:off x="10723791" y="23570463"/>
            <a:ext cx="211708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3C666C-117C-9C09-6FC3-8D4AD5D9E90B}"/>
              </a:ext>
            </a:extLst>
          </p:cNvPr>
          <p:cNvSpPr/>
          <p:nvPr/>
        </p:nvSpPr>
        <p:spPr>
          <a:xfrm>
            <a:off x="10825391" y="25681524"/>
            <a:ext cx="211708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91E80B-CC8E-7E54-0C30-7BEADFAC48FE}"/>
              </a:ext>
            </a:extLst>
          </p:cNvPr>
          <p:cNvSpPr/>
          <p:nvPr/>
        </p:nvSpPr>
        <p:spPr>
          <a:xfrm>
            <a:off x="4295314" y="15123376"/>
            <a:ext cx="28013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9E8E6C-9156-C28C-CBA4-322F461A1AC3}"/>
              </a:ext>
            </a:extLst>
          </p:cNvPr>
          <p:cNvSpPr/>
          <p:nvPr/>
        </p:nvSpPr>
        <p:spPr>
          <a:xfrm>
            <a:off x="7495712" y="1946912"/>
            <a:ext cx="241018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1BB534-3516-313D-6D94-8C4C8C32F367}"/>
              </a:ext>
            </a:extLst>
          </p:cNvPr>
          <p:cNvSpPr/>
          <p:nvPr/>
        </p:nvSpPr>
        <p:spPr>
          <a:xfrm>
            <a:off x="9511612" y="17391511"/>
            <a:ext cx="227971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9C1340-ED41-7084-5513-0E700F494B0C}"/>
              </a:ext>
            </a:extLst>
          </p:cNvPr>
          <p:cNvSpPr/>
          <p:nvPr/>
        </p:nvSpPr>
        <p:spPr>
          <a:xfrm>
            <a:off x="9511612" y="19659646"/>
            <a:ext cx="227971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965E50-43FC-06E7-9FCC-BFC4D6FC93D7}"/>
              </a:ext>
            </a:extLst>
          </p:cNvPr>
          <p:cNvSpPr/>
          <p:nvPr/>
        </p:nvSpPr>
        <p:spPr>
          <a:xfrm>
            <a:off x="9511612" y="21927781"/>
            <a:ext cx="227971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439BE0-843F-04AD-AE87-CEA64FCFC009}"/>
              </a:ext>
            </a:extLst>
          </p:cNvPr>
          <p:cNvSpPr/>
          <p:nvPr/>
        </p:nvSpPr>
        <p:spPr>
          <a:xfrm>
            <a:off x="9511612" y="24195916"/>
            <a:ext cx="227971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0FE0C5-9BE8-2A15-C02D-25F010FCD871}"/>
              </a:ext>
            </a:extLst>
          </p:cNvPr>
          <p:cNvSpPr/>
          <p:nvPr/>
        </p:nvSpPr>
        <p:spPr>
          <a:xfrm>
            <a:off x="4295313" y="11217106"/>
            <a:ext cx="273022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8F7085-AEDD-2E74-DB2F-DC6E4EB20B5B}"/>
              </a:ext>
            </a:extLst>
          </p:cNvPr>
          <p:cNvSpPr/>
          <p:nvPr/>
        </p:nvSpPr>
        <p:spPr>
          <a:xfrm>
            <a:off x="4244513" y="8948971"/>
            <a:ext cx="273022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1E1182-9BC8-0194-4326-4CBF2A97DCC8}"/>
              </a:ext>
            </a:extLst>
          </p:cNvPr>
          <p:cNvSpPr/>
          <p:nvPr/>
        </p:nvSpPr>
        <p:spPr>
          <a:xfrm>
            <a:off x="4244512" y="6779009"/>
            <a:ext cx="273022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40220E-5957-67A8-A2E1-B985388BD90F}"/>
              </a:ext>
            </a:extLst>
          </p:cNvPr>
          <p:cNvSpPr/>
          <p:nvPr/>
        </p:nvSpPr>
        <p:spPr>
          <a:xfrm>
            <a:off x="7495712" y="4738865"/>
            <a:ext cx="241018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091A72-4466-2F69-AE2D-C7F0A3C95713}"/>
              </a:ext>
            </a:extLst>
          </p:cNvPr>
          <p:cNvSpPr/>
          <p:nvPr/>
        </p:nvSpPr>
        <p:spPr>
          <a:xfrm>
            <a:off x="4295313" y="13115050"/>
            <a:ext cx="17498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1EE0FB-ABB3-C7FE-1255-6059E5D76C13}"/>
              </a:ext>
            </a:extLst>
          </p:cNvPr>
          <p:cNvSpPr/>
          <p:nvPr/>
        </p:nvSpPr>
        <p:spPr>
          <a:xfrm>
            <a:off x="4346112" y="17869086"/>
            <a:ext cx="217142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A1F46C-FE98-5995-9415-B2C81AFB31D7}"/>
              </a:ext>
            </a:extLst>
          </p:cNvPr>
          <p:cNvSpPr/>
          <p:nvPr/>
        </p:nvSpPr>
        <p:spPr>
          <a:xfrm>
            <a:off x="4346112" y="2048512"/>
            <a:ext cx="2069828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42337A-093B-227B-CD54-7D9C0DE9573A}"/>
              </a:ext>
            </a:extLst>
          </p:cNvPr>
          <p:cNvSpPr/>
          <p:nvPr/>
        </p:nvSpPr>
        <p:spPr>
          <a:xfrm>
            <a:off x="4346112" y="4727024"/>
            <a:ext cx="2069828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ECA601-A706-1742-5F6C-3679D090454A}"/>
              </a:ext>
            </a:extLst>
          </p:cNvPr>
          <p:cNvSpPr/>
          <p:nvPr/>
        </p:nvSpPr>
        <p:spPr>
          <a:xfrm>
            <a:off x="4346112" y="6775536"/>
            <a:ext cx="198854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89DD33-32E7-4BE1-70AB-F79E1A3258EC}"/>
              </a:ext>
            </a:extLst>
          </p:cNvPr>
          <p:cNvSpPr/>
          <p:nvPr/>
        </p:nvSpPr>
        <p:spPr>
          <a:xfrm>
            <a:off x="4346112" y="9013799"/>
            <a:ext cx="198854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43781-AE69-E8B5-D51E-3A731965526E}"/>
              </a:ext>
            </a:extLst>
          </p:cNvPr>
          <p:cNvSpPr/>
          <p:nvPr/>
        </p:nvSpPr>
        <p:spPr>
          <a:xfrm>
            <a:off x="4346112" y="11252062"/>
            <a:ext cx="198854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21DD80-8257-34C6-BF13-B7B0185F963C}"/>
              </a:ext>
            </a:extLst>
          </p:cNvPr>
          <p:cNvSpPr/>
          <p:nvPr/>
        </p:nvSpPr>
        <p:spPr>
          <a:xfrm>
            <a:off x="5754456" y="20107349"/>
            <a:ext cx="192899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F21CAE-37E5-CCAD-141F-7B075EE08727}"/>
              </a:ext>
            </a:extLst>
          </p:cNvPr>
          <p:cNvSpPr/>
          <p:nvPr/>
        </p:nvSpPr>
        <p:spPr>
          <a:xfrm>
            <a:off x="5754456" y="22155861"/>
            <a:ext cx="192899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72DBC3-7652-6A02-CA3D-78C97BF1043A}"/>
              </a:ext>
            </a:extLst>
          </p:cNvPr>
          <p:cNvSpPr/>
          <p:nvPr/>
        </p:nvSpPr>
        <p:spPr>
          <a:xfrm>
            <a:off x="5754456" y="26094373"/>
            <a:ext cx="192899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432D43-8CDD-AEFE-EF64-9387BDE393C0}"/>
              </a:ext>
            </a:extLst>
          </p:cNvPr>
          <p:cNvSpPr/>
          <p:nvPr/>
        </p:nvSpPr>
        <p:spPr>
          <a:xfrm>
            <a:off x="5754456" y="24051973"/>
            <a:ext cx="192899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D1F694-28D9-5904-156E-CA3F98DB6A4C}"/>
              </a:ext>
            </a:extLst>
          </p:cNvPr>
          <p:cNvSpPr/>
          <p:nvPr/>
        </p:nvSpPr>
        <p:spPr>
          <a:xfrm>
            <a:off x="25044400" y="6712859"/>
            <a:ext cx="568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965480-23EB-B3FF-135D-B34AC3ED0D3F}"/>
              </a:ext>
            </a:extLst>
          </p:cNvPr>
          <p:cNvSpPr/>
          <p:nvPr/>
        </p:nvSpPr>
        <p:spPr>
          <a:xfrm>
            <a:off x="25053012" y="4727024"/>
            <a:ext cx="56809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AEC0BF-AD06-EABA-9527-3CBA18158CEF}"/>
              </a:ext>
            </a:extLst>
          </p:cNvPr>
          <p:cNvSpPr/>
          <p:nvPr/>
        </p:nvSpPr>
        <p:spPr>
          <a:xfrm>
            <a:off x="25408612" y="1733512"/>
            <a:ext cx="49697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33D5A9-8C8D-2CB9-2793-D6AB2CE3BFC2}"/>
              </a:ext>
            </a:extLst>
          </p:cNvPr>
          <p:cNvSpPr/>
          <p:nvPr/>
        </p:nvSpPr>
        <p:spPr>
          <a:xfrm>
            <a:off x="25408612" y="8839667"/>
            <a:ext cx="65507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70800E-F17C-9142-2494-12706B3BF46A}"/>
              </a:ext>
            </a:extLst>
          </p:cNvPr>
          <p:cNvSpPr/>
          <p:nvPr/>
        </p:nvSpPr>
        <p:spPr>
          <a:xfrm>
            <a:off x="25408612" y="10823066"/>
            <a:ext cx="568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771B6A-55C0-183C-937C-28EBB01F46C2}"/>
              </a:ext>
            </a:extLst>
          </p:cNvPr>
          <p:cNvSpPr/>
          <p:nvPr/>
        </p:nvSpPr>
        <p:spPr>
          <a:xfrm>
            <a:off x="25408611" y="15547756"/>
            <a:ext cx="65507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AF9E82-A85C-2519-672F-729686415AD9}"/>
              </a:ext>
            </a:extLst>
          </p:cNvPr>
          <p:cNvSpPr/>
          <p:nvPr/>
        </p:nvSpPr>
        <p:spPr>
          <a:xfrm>
            <a:off x="25561012" y="13300574"/>
            <a:ext cx="63983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1C5494-4C0B-4D66-200E-90E783A5B158}"/>
              </a:ext>
            </a:extLst>
          </p:cNvPr>
          <p:cNvSpPr/>
          <p:nvPr/>
        </p:nvSpPr>
        <p:spPr>
          <a:xfrm>
            <a:off x="25213575" y="20185637"/>
            <a:ext cx="568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22EAFD-E0D1-C60C-AED1-0AA419B4C46A}"/>
              </a:ext>
            </a:extLst>
          </p:cNvPr>
          <p:cNvSpPr/>
          <p:nvPr/>
        </p:nvSpPr>
        <p:spPr>
          <a:xfrm>
            <a:off x="25213575" y="26268505"/>
            <a:ext cx="74313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847B7B-C0C9-93D9-93A3-F366ED87C6AD}"/>
              </a:ext>
            </a:extLst>
          </p:cNvPr>
          <p:cNvSpPr/>
          <p:nvPr/>
        </p:nvSpPr>
        <p:spPr>
          <a:xfrm>
            <a:off x="25213574" y="24051973"/>
            <a:ext cx="67457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39B344-96A4-DC25-392A-BA853C1F4777}"/>
              </a:ext>
            </a:extLst>
          </p:cNvPr>
          <p:cNvSpPr/>
          <p:nvPr/>
        </p:nvSpPr>
        <p:spPr>
          <a:xfrm>
            <a:off x="25213575" y="22029367"/>
            <a:ext cx="568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42CC35-C94E-4298-C103-BE765F3EDE44}"/>
              </a:ext>
            </a:extLst>
          </p:cNvPr>
          <p:cNvSpPr/>
          <p:nvPr/>
        </p:nvSpPr>
        <p:spPr>
          <a:xfrm>
            <a:off x="26269718" y="18030948"/>
            <a:ext cx="5689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14FF93-8808-700A-5096-57BBDAD321D1}"/>
              </a:ext>
            </a:extLst>
          </p:cNvPr>
          <p:cNvSpPr/>
          <p:nvPr/>
        </p:nvSpPr>
        <p:spPr>
          <a:xfrm>
            <a:off x="30903175" y="1888578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18D032-3D22-D676-BC4C-27D7F8D2F20B}"/>
              </a:ext>
            </a:extLst>
          </p:cNvPr>
          <p:cNvSpPr/>
          <p:nvPr/>
        </p:nvSpPr>
        <p:spPr>
          <a:xfrm>
            <a:off x="30903175" y="6712859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C98FD6-1448-6F66-0946-7D68E5D80D69}"/>
              </a:ext>
            </a:extLst>
          </p:cNvPr>
          <p:cNvSpPr/>
          <p:nvPr/>
        </p:nvSpPr>
        <p:spPr>
          <a:xfrm>
            <a:off x="31028807" y="4631868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D5FC62F-3EB8-1FA0-1AE2-4ABD5E4A2226}"/>
              </a:ext>
            </a:extLst>
          </p:cNvPr>
          <p:cNvSpPr/>
          <p:nvPr/>
        </p:nvSpPr>
        <p:spPr>
          <a:xfrm>
            <a:off x="31028807" y="10979244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C41613-0A57-FB3B-4432-2ABAE97C6CA1}"/>
              </a:ext>
            </a:extLst>
          </p:cNvPr>
          <p:cNvSpPr/>
          <p:nvPr/>
        </p:nvSpPr>
        <p:spPr>
          <a:xfrm>
            <a:off x="30903175" y="20065101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1D3B89-4C61-30B6-4BE3-EB8DB4E10444}"/>
              </a:ext>
            </a:extLst>
          </p:cNvPr>
          <p:cNvSpPr/>
          <p:nvPr/>
        </p:nvSpPr>
        <p:spPr>
          <a:xfrm>
            <a:off x="30808832" y="22017820"/>
            <a:ext cx="17417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474A9B-E07C-DB35-85C6-EEC6D35B5B35}"/>
              </a:ext>
            </a:extLst>
          </p:cNvPr>
          <p:cNvSpPr/>
          <p:nvPr/>
        </p:nvSpPr>
        <p:spPr>
          <a:xfrm>
            <a:off x="4244514" y="1928773"/>
            <a:ext cx="26032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6006D9-55BC-88E7-6688-67ACC49A9162}"/>
              </a:ext>
            </a:extLst>
          </p:cNvPr>
          <p:cNvSpPr/>
          <p:nvPr/>
        </p:nvSpPr>
        <p:spPr>
          <a:xfrm>
            <a:off x="4396914" y="7065449"/>
            <a:ext cx="1185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D2733D-E61B-30B3-6304-2158668212F9}"/>
              </a:ext>
            </a:extLst>
          </p:cNvPr>
          <p:cNvSpPr/>
          <p:nvPr/>
        </p:nvSpPr>
        <p:spPr>
          <a:xfrm>
            <a:off x="4396914" y="4487546"/>
            <a:ext cx="2806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796463-07DE-DEF6-F3B2-A108AC70E6DB}"/>
              </a:ext>
            </a:extLst>
          </p:cNvPr>
          <p:cNvSpPr/>
          <p:nvPr/>
        </p:nvSpPr>
        <p:spPr>
          <a:xfrm>
            <a:off x="4396914" y="10235092"/>
            <a:ext cx="6372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8CB1C0-627E-B5D1-9470-2339EDB2D821}"/>
              </a:ext>
            </a:extLst>
          </p:cNvPr>
          <p:cNvSpPr/>
          <p:nvPr/>
        </p:nvSpPr>
        <p:spPr>
          <a:xfrm>
            <a:off x="4244514" y="12965038"/>
            <a:ext cx="4442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5891DE-094A-4E71-BB78-FB06D30F2087}"/>
              </a:ext>
            </a:extLst>
          </p:cNvPr>
          <p:cNvSpPr/>
          <p:nvPr/>
        </p:nvSpPr>
        <p:spPr>
          <a:xfrm>
            <a:off x="4244514" y="15523811"/>
            <a:ext cx="12011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9B6608-B53D-5A7F-3D74-A0F10E02E5A6}"/>
              </a:ext>
            </a:extLst>
          </p:cNvPr>
          <p:cNvSpPr/>
          <p:nvPr/>
        </p:nvSpPr>
        <p:spPr>
          <a:xfrm>
            <a:off x="3983256" y="17623757"/>
            <a:ext cx="84119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D2E3276-75B2-A877-2023-601226356AFE}"/>
              </a:ext>
            </a:extLst>
          </p:cNvPr>
          <p:cNvSpPr/>
          <p:nvPr/>
        </p:nvSpPr>
        <p:spPr>
          <a:xfrm>
            <a:off x="3983257" y="19817514"/>
            <a:ext cx="6372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D8DEC-1563-BD31-2E36-CDA3A0BA53E6}"/>
              </a:ext>
            </a:extLst>
          </p:cNvPr>
          <p:cNvSpPr/>
          <p:nvPr/>
        </p:nvSpPr>
        <p:spPr>
          <a:xfrm>
            <a:off x="4244514" y="25830558"/>
            <a:ext cx="275054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8377E5-F8D0-1798-82BD-84EB83F85AA0}"/>
              </a:ext>
            </a:extLst>
          </p:cNvPr>
          <p:cNvSpPr/>
          <p:nvPr/>
        </p:nvSpPr>
        <p:spPr>
          <a:xfrm>
            <a:off x="4244514" y="23636801"/>
            <a:ext cx="6372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F37A4D-2640-9C2D-209B-23E6D49A612A}"/>
              </a:ext>
            </a:extLst>
          </p:cNvPr>
          <p:cNvSpPr/>
          <p:nvPr/>
        </p:nvSpPr>
        <p:spPr>
          <a:xfrm>
            <a:off x="4135657" y="30813289"/>
            <a:ext cx="720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BCAEE8-C5A3-E474-0498-7BB2EA0558D9}"/>
              </a:ext>
            </a:extLst>
          </p:cNvPr>
          <p:cNvSpPr/>
          <p:nvPr/>
        </p:nvSpPr>
        <p:spPr>
          <a:xfrm>
            <a:off x="4135657" y="28237445"/>
            <a:ext cx="720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EC8F6B-9DB2-FBFF-3E28-7E240E5F5CAC}"/>
              </a:ext>
            </a:extLst>
          </p:cNvPr>
          <p:cNvSpPr/>
          <p:nvPr/>
        </p:nvSpPr>
        <p:spPr>
          <a:xfrm>
            <a:off x="9121314" y="12830697"/>
            <a:ext cx="3273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E0443E-EEFB-FC39-F54B-29F016E2F0F0}"/>
              </a:ext>
            </a:extLst>
          </p:cNvPr>
          <p:cNvSpPr/>
          <p:nvPr/>
        </p:nvSpPr>
        <p:spPr>
          <a:xfrm>
            <a:off x="12395199" y="23742606"/>
            <a:ext cx="155888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6FC0A7-F9FE-A50A-AF13-FAEFDBD550FE}"/>
              </a:ext>
            </a:extLst>
          </p:cNvPr>
          <p:cNvSpPr/>
          <p:nvPr/>
        </p:nvSpPr>
        <p:spPr>
          <a:xfrm>
            <a:off x="11335656" y="28867445"/>
            <a:ext cx="2041434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6C4D45-76F6-12EF-D91C-041C0032CF1A}"/>
              </a:ext>
            </a:extLst>
          </p:cNvPr>
          <p:cNvSpPr/>
          <p:nvPr/>
        </p:nvSpPr>
        <p:spPr>
          <a:xfrm>
            <a:off x="11335655" y="31218795"/>
            <a:ext cx="2041434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D95E23-A3EB-435A-3FEC-69A60DFC6FE0}"/>
              </a:ext>
            </a:extLst>
          </p:cNvPr>
          <p:cNvSpPr/>
          <p:nvPr/>
        </p:nvSpPr>
        <p:spPr>
          <a:xfrm>
            <a:off x="11335655" y="21784354"/>
            <a:ext cx="20414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FA6615-A3E7-4653-131A-DD7C2B33EA9E}"/>
              </a:ext>
            </a:extLst>
          </p:cNvPr>
          <p:cNvSpPr/>
          <p:nvPr/>
        </p:nvSpPr>
        <p:spPr>
          <a:xfrm>
            <a:off x="13730056" y="9651981"/>
            <a:ext cx="9398001" cy="871287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5D17D7-3AED-E0E4-4183-6F094E72303B}"/>
              </a:ext>
            </a:extLst>
          </p:cNvPr>
          <p:cNvSpPr/>
          <p:nvPr/>
        </p:nvSpPr>
        <p:spPr>
          <a:xfrm>
            <a:off x="22047200" y="12965038"/>
            <a:ext cx="97027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80A8D4-6DC9-593E-C673-2D84CAC042E2}"/>
              </a:ext>
            </a:extLst>
          </p:cNvPr>
          <p:cNvSpPr/>
          <p:nvPr/>
        </p:nvSpPr>
        <p:spPr>
          <a:xfrm>
            <a:off x="16256000" y="15228197"/>
            <a:ext cx="154939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047FD9-6CD0-77C7-D0C8-44728A70E27E}"/>
              </a:ext>
            </a:extLst>
          </p:cNvPr>
          <p:cNvSpPr/>
          <p:nvPr/>
        </p:nvSpPr>
        <p:spPr>
          <a:xfrm>
            <a:off x="28549600" y="23807456"/>
            <a:ext cx="36777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A744EC8-200F-0CFF-CF3A-0689AAE2D243}"/>
              </a:ext>
            </a:extLst>
          </p:cNvPr>
          <p:cNvSpPr/>
          <p:nvPr/>
        </p:nvSpPr>
        <p:spPr>
          <a:xfrm>
            <a:off x="16638126" y="7750663"/>
            <a:ext cx="6323474" cy="119816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2D7F1B-DE07-091F-75B8-A7372FD0AB9B}"/>
              </a:ext>
            </a:extLst>
          </p:cNvPr>
          <p:cNvSpPr/>
          <p:nvPr/>
        </p:nvSpPr>
        <p:spPr>
          <a:xfrm>
            <a:off x="16711612" y="6967137"/>
            <a:ext cx="6323474" cy="78352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F488A17-78C8-1705-EE47-1238E1E78F9A}"/>
              </a:ext>
            </a:extLst>
          </p:cNvPr>
          <p:cNvSpPr/>
          <p:nvPr/>
        </p:nvSpPr>
        <p:spPr>
          <a:xfrm>
            <a:off x="16330152" y="10654680"/>
            <a:ext cx="6631448" cy="84041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18B857-A885-3273-D157-B6CB9D9DD53F}"/>
              </a:ext>
            </a:extLst>
          </p:cNvPr>
          <p:cNvSpPr/>
          <p:nvPr/>
        </p:nvSpPr>
        <p:spPr>
          <a:xfrm>
            <a:off x="24383999" y="7017540"/>
            <a:ext cx="7200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3DCEF0-985B-9E41-9641-FAEBA14D843A}"/>
              </a:ext>
            </a:extLst>
          </p:cNvPr>
          <p:cNvSpPr/>
          <p:nvPr/>
        </p:nvSpPr>
        <p:spPr>
          <a:xfrm>
            <a:off x="23188491" y="9811476"/>
            <a:ext cx="839550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30BA91-BD29-B22A-BE87-0C4D4C6EE23A}"/>
              </a:ext>
            </a:extLst>
          </p:cNvPr>
          <p:cNvSpPr/>
          <p:nvPr/>
        </p:nvSpPr>
        <p:spPr>
          <a:xfrm>
            <a:off x="30276800" y="1709103"/>
            <a:ext cx="2184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882D7C-8C80-B1DE-1AE6-E720D6B8E9BE}"/>
              </a:ext>
            </a:extLst>
          </p:cNvPr>
          <p:cNvSpPr/>
          <p:nvPr/>
        </p:nvSpPr>
        <p:spPr>
          <a:xfrm>
            <a:off x="4650914" y="9789376"/>
            <a:ext cx="2201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0A0821-6AA5-CA2D-CB28-9F0660E415FD}"/>
              </a:ext>
            </a:extLst>
          </p:cNvPr>
          <p:cNvSpPr/>
          <p:nvPr/>
        </p:nvSpPr>
        <p:spPr>
          <a:xfrm>
            <a:off x="4650914" y="18425376"/>
            <a:ext cx="27302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r>
              <a:rPr lang="en" altLang="zh-TW" sz="2400" dirty="0"/>
              <a:t>   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0A8B48-9932-28EE-4467-C7E8630D8675}"/>
              </a:ext>
            </a:extLst>
          </p:cNvPr>
          <p:cNvSpPr/>
          <p:nvPr/>
        </p:nvSpPr>
        <p:spPr>
          <a:xfrm>
            <a:off x="4650914" y="1951152"/>
            <a:ext cx="2201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AABAC0-92CD-CEAD-CB66-5F8E89F86B45}"/>
              </a:ext>
            </a:extLst>
          </p:cNvPr>
          <p:cNvSpPr/>
          <p:nvPr/>
        </p:nvSpPr>
        <p:spPr>
          <a:xfrm>
            <a:off x="4650914" y="4447864"/>
            <a:ext cx="2201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9C5989-688E-9988-3D5A-5A31CE5C89C0}"/>
              </a:ext>
            </a:extLst>
          </p:cNvPr>
          <p:cNvSpPr/>
          <p:nvPr/>
        </p:nvSpPr>
        <p:spPr>
          <a:xfrm>
            <a:off x="4650914" y="6944576"/>
            <a:ext cx="2201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EA4F29-3473-D19D-8C7A-8A8FA4EF16EF}"/>
              </a:ext>
            </a:extLst>
          </p:cNvPr>
          <p:cNvSpPr/>
          <p:nvPr/>
        </p:nvSpPr>
        <p:spPr>
          <a:xfrm>
            <a:off x="4563371" y="20697529"/>
            <a:ext cx="274773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75B9F3-A4C5-DB09-F574-922CA1020396}"/>
              </a:ext>
            </a:extLst>
          </p:cNvPr>
          <p:cNvSpPr/>
          <p:nvPr/>
        </p:nvSpPr>
        <p:spPr>
          <a:xfrm>
            <a:off x="4650914" y="24846928"/>
            <a:ext cx="278973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29D3C2-1B27-A67C-C7F9-FD35CB465FD7}"/>
              </a:ext>
            </a:extLst>
          </p:cNvPr>
          <p:cNvSpPr/>
          <p:nvPr/>
        </p:nvSpPr>
        <p:spPr>
          <a:xfrm>
            <a:off x="4650913" y="23006287"/>
            <a:ext cx="2789736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5B464A-62AD-BA84-A2E7-D4AC258C9BDD}"/>
              </a:ext>
            </a:extLst>
          </p:cNvPr>
          <p:cNvSpPr/>
          <p:nvPr/>
        </p:nvSpPr>
        <p:spPr>
          <a:xfrm>
            <a:off x="4650914" y="14260673"/>
            <a:ext cx="5458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9B80AA-1DEF-7F15-6056-55D8EF460FF2}"/>
              </a:ext>
            </a:extLst>
          </p:cNvPr>
          <p:cNvSpPr/>
          <p:nvPr/>
        </p:nvSpPr>
        <p:spPr>
          <a:xfrm>
            <a:off x="10109200" y="14260673"/>
            <a:ext cx="2201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CB0D27-326D-3738-223D-03B3556A8D0B}"/>
              </a:ext>
            </a:extLst>
          </p:cNvPr>
          <p:cNvSpPr/>
          <p:nvPr/>
        </p:nvSpPr>
        <p:spPr>
          <a:xfrm>
            <a:off x="4650914" y="12370152"/>
            <a:ext cx="2201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77326-CC17-764B-6816-B35F980B852F}"/>
              </a:ext>
            </a:extLst>
          </p:cNvPr>
          <p:cNvSpPr/>
          <p:nvPr/>
        </p:nvSpPr>
        <p:spPr>
          <a:xfrm>
            <a:off x="4650914" y="26793751"/>
            <a:ext cx="274773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43ADB7-692D-225B-BCEE-664432D5A62B}"/>
              </a:ext>
            </a:extLst>
          </p:cNvPr>
          <p:cNvSpPr/>
          <p:nvPr/>
        </p:nvSpPr>
        <p:spPr>
          <a:xfrm>
            <a:off x="27076400" y="12276961"/>
            <a:ext cx="3048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r>
              <a:rPr lang="en" altLang="zh-TW" sz="2400" dirty="0"/>
              <a:t>   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2FC32E-925B-3B07-9C14-3FF7A97318ED}"/>
              </a:ext>
            </a:extLst>
          </p:cNvPr>
          <p:cNvSpPr/>
          <p:nvPr/>
        </p:nvSpPr>
        <p:spPr>
          <a:xfrm>
            <a:off x="30391996" y="12178322"/>
            <a:ext cx="21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2587E4-6136-1FC2-7455-390D6DDF0916}"/>
              </a:ext>
            </a:extLst>
          </p:cNvPr>
          <p:cNvSpPr/>
          <p:nvPr/>
        </p:nvSpPr>
        <p:spPr>
          <a:xfrm>
            <a:off x="25591856" y="16397586"/>
            <a:ext cx="636134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0A83E6-9A49-9D25-A4A2-92B8F9ECA061}"/>
              </a:ext>
            </a:extLst>
          </p:cNvPr>
          <p:cNvSpPr/>
          <p:nvPr/>
        </p:nvSpPr>
        <p:spPr>
          <a:xfrm>
            <a:off x="4396914" y="1762976"/>
            <a:ext cx="10081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9746CC-AA02-C8EC-D167-2779F492C3F8}"/>
              </a:ext>
            </a:extLst>
          </p:cNvPr>
          <p:cNvSpPr/>
          <p:nvPr/>
        </p:nvSpPr>
        <p:spPr>
          <a:xfrm>
            <a:off x="4396914" y="6487376"/>
            <a:ext cx="10081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C017C7-4433-5BB3-D7A6-C31D8B48BB44}"/>
              </a:ext>
            </a:extLst>
          </p:cNvPr>
          <p:cNvSpPr/>
          <p:nvPr/>
        </p:nvSpPr>
        <p:spPr>
          <a:xfrm>
            <a:off x="4396914" y="8468576"/>
            <a:ext cx="10081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2D560E-352B-2799-0735-D7354D326671}"/>
              </a:ext>
            </a:extLst>
          </p:cNvPr>
          <p:cNvSpPr/>
          <p:nvPr/>
        </p:nvSpPr>
        <p:spPr>
          <a:xfrm>
            <a:off x="4396914" y="11095152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51415F-64E2-F3F1-25D1-8E98EFF55B0B}"/>
              </a:ext>
            </a:extLst>
          </p:cNvPr>
          <p:cNvSpPr/>
          <p:nvPr/>
        </p:nvSpPr>
        <p:spPr>
          <a:xfrm>
            <a:off x="6756400" y="4236776"/>
            <a:ext cx="5384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914B26-C7C1-7E57-7717-BCF098D81830}"/>
              </a:ext>
            </a:extLst>
          </p:cNvPr>
          <p:cNvSpPr/>
          <p:nvPr/>
        </p:nvSpPr>
        <p:spPr>
          <a:xfrm>
            <a:off x="4396914" y="13076352"/>
            <a:ext cx="1185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9F549A-9CEB-B03C-6301-058C4EC280BC}"/>
              </a:ext>
            </a:extLst>
          </p:cNvPr>
          <p:cNvSpPr/>
          <p:nvPr/>
        </p:nvSpPr>
        <p:spPr>
          <a:xfrm>
            <a:off x="4447714" y="15057552"/>
            <a:ext cx="1185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9A4DC3-FFA0-4472-91BA-32B0CCA5287B}"/>
              </a:ext>
            </a:extLst>
          </p:cNvPr>
          <p:cNvSpPr/>
          <p:nvPr/>
        </p:nvSpPr>
        <p:spPr>
          <a:xfrm>
            <a:off x="4650120" y="19304728"/>
            <a:ext cx="749108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8EFD8-F6C9-EBD1-6244-655C4F22CC31}"/>
              </a:ext>
            </a:extLst>
          </p:cNvPr>
          <p:cNvSpPr/>
          <p:nvPr/>
        </p:nvSpPr>
        <p:spPr>
          <a:xfrm>
            <a:off x="4447714" y="21192499"/>
            <a:ext cx="7693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2DE226-0301-3639-4155-8C8FDD911FAD}"/>
              </a:ext>
            </a:extLst>
          </p:cNvPr>
          <p:cNvSpPr/>
          <p:nvPr/>
        </p:nvSpPr>
        <p:spPr>
          <a:xfrm>
            <a:off x="4447714" y="23526128"/>
            <a:ext cx="76934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F0F7E8-253E-AC85-14EF-3ACFB0ABE110}"/>
              </a:ext>
            </a:extLst>
          </p:cNvPr>
          <p:cNvSpPr/>
          <p:nvPr/>
        </p:nvSpPr>
        <p:spPr>
          <a:xfrm>
            <a:off x="4396914" y="25709063"/>
            <a:ext cx="774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55775F-74BA-A21A-4D2F-C88429C6D62B}"/>
              </a:ext>
            </a:extLst>
          </p:cNvPr>
          <p:cNvSpPr/>
          <p:nvPr/>
        </p:nvSpPr>
        <p:spPr>
          <a:xfrm>
            <a:off x="4447714" y="17046446"/>
            <a:ext cx="109446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C11002-5874-0C5C-FB37-80CD5A8C14E2}"/>
              </a:ext>
            </a:extLst>
          </p:cNvPr>
          <p:cNvSpPr/>
          <p:nvPr/>
        </p:nvSpPr>
        <p:spPr>
          <a:xfrm>
            <a:off x="12141200" y="19250332"/>
            <a:ext cx="4010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AB010D-E156-73B2-269C-BD7774346D36}"/>
              </a:ext>
            </a:extLst>
          </p:cNvPr>
          <p:cNvSpPr/>
          <p:nvPr/>
        </p:nvSpPr>
        <p:spPr>
          <a:xfrm>
            <a:off x="12141200" y="25751142"/>
            <a:ext cx="4010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FDEDCE-59CD-4DFC-6ED9-0FA8A7DFB5D3}"/>
              </a:ext>
            </a:extLst>
          </p:cNvPr>
          <p:cNvSpPr/>
          <p:nvPr/>
        </p:nvSpPr>
        <p:spPr>
          <a:xfrm>
            <a:off x="12141200" y="23517997"/>
            <a:ext cx="4010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FF9E62-B62A-1DD8-60B1-F04AA0D1854B}"/>
              </a:ext>
            </a:extLst>
          </p:cNvPr>
          <p:cNvSpPr/>
          <p:nvPr/>
        </p:nvSpPr>
        <p:spPr>
          <a:xfrm>
            <a:off x="12141200" y="21234578"/>
            <a:ext cx="4010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E78910-2047-0EA6-729F-C26EBC0686FE}"/>
              </a:ext>
            </a:extLst>
          </p:cNvPr>
          <p:cNvSpPr/>
          <p:nvPr/>
        </p:nvSpPr>
        <p:spPr>
          <a:xfrm>
            <a:off x="12141200" y="4254231"/>
            <a:ext cx="2743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25FD9B-8576-6C91-322D-6A8747885CDE}"/>
              </a:ext>
            </a:extLst>
          </p:cNvPr>
          <p:cNvSpPr/>
          <p:nvPr/>
        </p:nvSpPr>
        <p:spPr>
          <a:xfrm>
            <a:off x="15392400" y="4371656"/>
            <a:ext cx="1656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F07A0F-2424-1CC0-9BB2-0C3C57E545FC}"/>
              </a:ext>
            </a:extLst>
          </p:cNvPr>
          <p:cNvSpPr/>
          <p:nvPr/>
        </p:nvSpPr>
        <p:spPr>
          <a:xfrm>
            <a:off x="15392400" y="8542549"/>
            <a:ext cx="136339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CEF898-662B-F521-90A4-0887F6641D15}"/>
              </a:ext>
            </a:extLst>
          </p:cNvPr>
          <p:cNvSpPr/>
          <p:nvPr/>
        </p:nvSpPr>
        <p:spPr>
          <a:xfrm>
            <a:off x="15392400" y="6553655"/>
            <a:ext cx="1656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67A317-17A3-3BF6-A361-564EC4F5F0CB}"/>
              </a:ext>
            </a:extLst>
          </p:cNvPr>
          <p:cNvSpPr/>
          <p:nvPr/>
        </p:nvSpPr>
        <p:spPr>
          <a:xfrm>
            <a:off x="16256000" y="21398794"/>
            <a:ext cx="15697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812DB3-FD52-2B41-224E-41165FF541FE}"/>
              </a:ext>
            </a:extLst>
          </p:cNvPr>
          <p:cNvSpPr/>
          <p:nvPr/>
        </p:nvSpPr>
        <p:spPr>
          <a:xfrm>
            <a:off x="16306800" y="25552370"/>
            <a:ext cx="15697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5F1177-8B59-6718-E9FE-25E9130C5ABB}"/>
              </a:ext>
            </a:extLst>
          </p:cNvPr>
          <p:cNvSpPr/>
          <p:nvPr/>
        </p:nvSpPr>
        <p:spPr>
          <a:xfrm>
            <a:off x="16256000" y="23480493"/>
            <a:ext cx="15697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683E05-5127-789C-90C1-20B8B2450764}"/>
              </a:ext>
            </a:extLst>
          </p:cNvPr>
          <p:cNvSpPr/>
          <p:nvPr/>
        </p:nvSpPr>
        <p:spPr>
          <a:xfrm>
            <a:off x="16151686" y="19402651"/>
            <a:ext cx="15697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21E296-F985-0B25-A934-3664B0AA7701}"/>
              </a:ext>
            </a:extLst>
          </p:cNvPr>
          <p:cNvSpPr/>
          <p:nvPr/>
        </p:nvSpPr>
        <p:spPr>
          <a:xfrm>
            <a:off x="15288086" y="2085565"/>
            <a:ext cx="1656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DACD24-C8A7-CE2A-D8C7-1CEA19C2AA46}"/>
              </a:ext>
            </a:extLst>
          </p:cNvPr>
          <p:cNvSpPr/>
          <p:nvPr/>
        </p:nvSpPr>
        <p:spPr>
          <a:xfrm>
            <a:off x="15288086" y="16922136"/>
            <a:ext cx="167667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B5F11B-B632-07E7-AF0A-8D2788C8A9F3}"/>
              </a:ext>
            </a:extLst>
          </p:cNvPr>
          <p:cNvSpPr/>
          <p:nvPr/>
        </p:nvSpPr>
        <p:spPr>
          <a:xfrm>
            <a:off x="29026310" y="8467900"/>
            <a:ext cx="30761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7B7077-29B7-8374-BEC3-85083A595001}"/>
              </a:ext>
            </a:extLst>
          </p:cNvPr>
          <p:cNvSpPr/>
          <p:nvPr/>
        </p:nvSpPr>
        <p:spPr>
          <a:xfrm>
            <a:off x="4142914" y="2016976"/>
            <a:ext cx="11757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5DD988-40E0-7C83-2F2A-852768555C0D}"/>
              </a:ext>
            </a:extLst>
          </p:cNvPr>
          <p:cNvSpPr/>
          <p:nvPr/>
        </p:nvSpPr>
        <p:spPr>
          <a:xfrm>
            <a:off x="4142914" y="4663952"/>
            <a:ext cx="11757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4C548F-CF90-9507-E720-7646E1490510}"/>
              </a:ext>
            </a:extLst>
          </p:cNvPr>
          <p:cNvSpPr/>
          <p:nvPr/>
        </p:nvSpPr>
        <p:spPr>
          <a:xfrm>
            <a:off x="4142914" y="8829552"/>
            <a:ext cx="133799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3A23D0-F8C4-8D45-F85A-7B56BDA78B6F}"/>
              </a:ext>
            </a:extLst>
          </p:cNvPr>
          <p:cNvSpPr/>
          <p:nvPr/>
        </p:nvSpPr>
        <p:spPr>
          <a:xfrm>
            <a:off x="4142914" y="14382128"/>
            <a:ext cx="27556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5AF4C-A92C-94F0-5AE3-94474AE57EB4}"/>
              </a:ext>
            </a:extLst>
          </p:cNvPr>
          <p:cNvSpPr/>
          <p:nvPr/>
        </p:nvSpPr>
        <p:spPr>
          <a:xfrm>
            <a:off x="4142914" y="6309552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452B39-7658-C3D7-7465-C01C20B24D33}"/>
              </a:ext>
            </a:extLst>
          </p:cNvPr>
          <p:cNvSpPr/>
          <p:nvPr/>
        </p:nvSpPr>
        <p:spPr>
          <a:xfrm>
            <a:off x="4142914" y="16674560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B8F0ED-31C5-A666-E1BD-5B547EB6DADB}"/>
              </a:ext>
            </a:extLst>
          </p:cNvPr>
          <p:cNvSpPr/>
          <p:nvPr/>
        </p:nvSpPr>
        <p:spPr>
          <a:xfrm>
            <a:off x="4142914" y="11492056"/>
            <a:ext cx="28623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DCBA-621F-5453-D091-79FA7D854287}"/>
              </a:ext>
            </a:extLst>
          </p:cNvPr>
          <p:cNvSpPr/>
          <p:nvPr/>
        </p:nvSpPr>
        <p:spPr>
          <a:xfrm>
            <a:off x="4142914" y="18442142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7BB088-4F4A-5F57-AA20-177BBA4ABBBC}"/>
              </a:ext>
            </a:extLst>
          </p:cNvPr>
          <p:cNvSpPr/>
          <p:nvPr/>
        </p:nvSpPr>
        <p:spPr>
          <a:xfrm>
            <a:off x="4142914" y="20724768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7CD356-9613-3CFD-81EC-81C8FFECC3D3}"/>
              </a:ext>
            </a:extLst>
          </p:cNvPr>
          <p:cNvSpPr/>
          <p:nvPr/>
        </p:nvSpPr>
        <p:spPr>
          <a:xfrm>
            <a:off x="4142914" y="23026162"/>
            <a:ext cx="27556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EAAF7E-ACDE-3E23-552F-B14DAB8E1F3B}"/>
              </a:ext>
            </a:extLst>
          </p:cNvPr>
          <p:cNvSpPr/>
          <p:nvPr/>
        </p:nvSpPr>
        <p:spPr>
          <a:xfrm>
            <a:off x="22961600" y="1879466"/>
            <a:ext cx="939482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69F053-0132-C4F8-97A9-01BA0A311210}"/>
              </a:ext>
            </a:extLst>
          </p:cNvPr>
          <p:cNvSpPr/>
          <p:nvPr/>
        </p:nvSpPr>
        <p:spPr>
          <a:xfrm>
            <a:off x="17921056" y="8569624"/>
            <a:ext cx="1443536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9DE3BB-9227-0498-F6C6-0E0966965160}"/>
              </a:ext>
            </a:extLst>
          </p:cNvPr>
          <p:cNvSpPr/>
          <p:nvPr/>
        </p:nvSpPr>
        <p:spPr>
          <a:xfrm>
            <a:off x="4411855" y="1667652"/>
            <a:ext cx="3521910" cy="97282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AF552E-F27E-EEB2-54C5-27CD73A7CC41}"/>
              </a:ext>
            </a:extLst>
          </p:cNvPr>
          <p:cNvSpPr/>
          <p:nvPr/>
        </p:nvSpPr>
        <p:spPr>
          <a:xfrm>
            <a:off x="8584254" y="2427031"/>
            <a:ext cx="209185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B01C36-CA60-8078-A823-F733418E41A7}"/>
              </a:ext>
            </a:extLst>
          </p:cNvPr>
          <p:cNvSpPr/>
          <p:nvPr/>
        </p:nvSpPr>
        <p:spPr>
          <a:xfrm>
            <a:off x="5944820" y="14279149"/>
            <a:ext cx="239076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378DB5-AFE5-20FB-6110-A3DE29A2A1AE}"/>
              </a:ext>
            </a:extLst>
          </p:cNvPr>
          <p:cNvSpPr/>
          <p:nvPr/>
        </p:nvSpPr>
        <p:spPr>
          <a:xfrm>
            <a:off x="5227643" y="11931509"/>
            <a:ext cx="18903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97A776-77CE-25A5-1026-284C5C0047D1}"/>
              </a:ext>
            </a:extLst>
          </p:cNvPr>
          <p:cNvSpPr/>
          <p:nvPr/>
        </p:nvSpPr>
        <p:spPr>
          <a:xfrm>
            <a:off x="5944818" y="22564718"/>
            <a:ext cx="221057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C18227-2D05-60F8-A156-5D5144C34B4F}"/>
              </a:ext>
            </a:extLst>
          </p:cNvPr>
          <p:cNvSpPr/>
          <p:nvPr/>
        </p:nvSpPr>
        <p:spPr>
          <a:xfrm>
            <a:off x="5944818" y="20411007"/>
            <a:ext cx="230470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F5AF0-98C7-6A54-D5D7-08589CAADB1B}"/>
              </a:ext>
            </a:extLst>
          </p:cNvPr>
          <p:cNvSpPr/>
          <p:nvPr/>
        </p:nvSpPr>
        <p:spPr>
          <a:xfrm>
            <a:off x="5944819" y="18235727"/>
            <a:ext cx="233697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B5DA7D-49FA-EC22-7F9C-72645F4C91AA}"/>
              </a:ext>
            </a:extLst>
          </p:cNvPr>
          <p:cNvSpPr/>
          <p:nvPr/>
        </p:nvSpPr>
        <p:spPr>
          <a:xfrm>
            <a:off x="5944819" y="16333638"/>
            <a:ext cx="233697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B9ED68-A788-E48F-6391-3EE12BAA9DE2}"/>
              </a:ext>
            </a:extLst>
          </p:cNvPr>
          <p:cNvSpPr/>
          <p:nvPr/>
        </p:nvSpPr>
        <p:spPr>
          <a:xfrm>
            <a:off x="4653902" y="4809782"/>
            <a:ext cx="258440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DA3EBE-0139-BC09-0FF5-66CC7EB719B9}"/>
              </a:ext>
            </a:extLst>
          </p:cNvPr>
          <p:cNvSpPr/>
          <p:nvPr/>
        </p:nvSpPr>
        <p:spPr>
          <a:xfrm>
            <a:off x="4653902" y="7674720"/>
            <a:ext cx="258440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578050-5A97-A548-51EF-255563EB625E}"/>
              </a:ext>
            </a:extLst>
          </p:cNvPr>
          <p:cNvSpPr/>
          <p:nvPr/>
        </p:nvSpPr>
        <p:spPr>
          <a:xfrm>
            <a:off x="4411855" y="9877624"/>
            <a:ext cx="1575873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974E06-2A7F-4130-77ED-8EBD9DD9EDD2}"/>
              </a:ext>
            </a:extLst>
          </p:cNvPr>
          <p:cNvSpPr/>
          <p:nvPr/>
        </p:nvSpPr>
        <p:spPr>
          <a:xfrm>
            <a:off x="4411855" y="2744780"/>
            <a:ext cx="3521910" cy="81098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BF65FB-45E1-0414-D3DC-92028EA7936C}"/>
              </a:ext>
            </a:extLst>
          </p:cNvPr>
          <p:cNvSpPr/>
          <p:nvPr/>
        </p:nvSpPr>
        <p:spPr>
          <a:xfrm>
            <a:off x="29744887" y="16333638"/>
            <a:ext cx="1106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B33B1D-3197-793D-DB50-215B4244717D}"/>
              </a:ext>
            </a:extLst>
          </p:cNvPr>
          <p:cNvSpPr/>
          <p:nvPr/>
        </p:nvSpPr>
        <p:spPr>
          <a:xfrm>
            <a:off x="29744887" y="2375962"/>
            <a:ext cx="11872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9AF1B08-A87F-36BD-BB27-2595F2CE05C5}"/>
              </a:ext>
            </a:extLst>
          </p:cNvPr>
          <p:cNvSpPr/>
          <p:nvPr/>
        </p:nvSpPr>
        <p:spPr>
          <a:xfrm>
            <a:off x="29303678" y="20411007"/>
            <a:ext cx="11872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45E424-38CE-7532-18FE-EBA61B45431F}"/>
              </a:ext>
            </a:extLst>
          </p:cNvPr>
          <p:cNvSpPr/>
          <p:nvPr/>
        </p:nvSpPr>
        <p:spPr>
          <a:xfrm>
            <a:off x="28398250" y="22564718"/>
            <a:ext cx="209967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C55D76-E457-2FD8-033E-7189AFDECCB4}"/>
              </a:ext>
            </a:extLst>
          </p:cNvPr>
          <p:cNvSpPr/>
          <p:nvPr/>
        </p:nvSpPr>
        <p:spPr>
          <a:xfrm>
            <a:off x="29684071" y="18356518"/>
            <a:ext cx="1106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5CA3DB-0EFE-188F-CDFB-C4858EFF382C}"/>
              </a:ext>
            </a:extLst>
          </p:cNvPr>
          <p:cNvSpPr/>
          <p:nvPr/>
        </p:nvSpPr>
        <p:spPr>
          <a:xfrm>
            <a:off x="7343314" y="4607776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6442E7-964A-523F-A220-6021E558CB02}"/>
              </a:ext>
            </a:extLst>
          </p:cNvPr>
          <p:cNvSpPr/>
          <p:nvPr/>
        </p:nvSpPr>
        <p:spPr>
          <a:xfrm>
            <a:off x="4193714" y="2288864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565BAD-1CCE-3B9C-9B86-3B017E0E869F}"/>
              </a:ext>
            </a:extLst>
          </p:cNvPr>
          <p:cNvSpPr/>
          <p:nvPr/>
        </p:nvSpPr>
        <p:spPr>
          <a:xfrm>
            <a:off x="4131571" y="9845552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94110F-E258-311F-1FCC-122A440613A5}"/>
              </a:ext>
            </a:extLst>
          </p:cNvPr>
          <p:cNvSpPr/>
          <p:nvPr/>
        </p:nvSpPr>
        <p:spPr>
          <a:xfrm>
            <a:off x="11215457" y="15043280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8A5DA6-3E6C-C27B-5CD8-62D4AEC8ED58}"/>
              </a:ext>
            </a:extLst>
          </p:cNvPr>
          <p:cNvSpPr/>
          <p:nvPr/>
        </p:nvSpPr>
        <p:spPr>
          <a:xfrm>
            <a:off x="17675226" y="9496432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C79E95-B7E8-7F86-EE55-8864994B0226}"/>
              </a:ext>
            </a:extLst>
          </p:cNvPr>
          <p:cNvSpPr/>
          <p:nvPr/>
        </p:nvSpPr>
        <p:spPr>
          <a:xfrm>
            <a:off x="21078826" y="4135448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B85647-37AC-9662-D397-313A5DAF1E32}"/>
              </a:ext>
            </a:extLst>
          </p:cNvPr>
          <p:cNvSpPr/>
          <p:nvPr/>
        </p:nvSpPr>
        <p:spPr>
          <a:xfrm>
            <a:off x="17675226" y="2288864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FFC057-8E13-5ED6-D413-58745812C845}"/>
              </a:ext>
            </a:extLst>
          </p:cNvPr>
          <p:cNvSpPr/>
          <p:nvPr/>
        </p:nvSpPr>
        <p:spPr>
          <a:xfrm>
            <a:off x="24533226" y="14857416"/>
            <a:ext cx="77442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5048F3-C518-50DA-6A04-1F2DA4718BCC}"/>
              </a:ext>
            </a:extLst>
          </p:cNvPr>
          <p:cNvSpPr/>
          <p:nvPr/>
        </p:nvSpPr>
        <p:spPr>
          <a:xfrm>
            <a:off x="4131570" y="7072128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FB6C75-70A2-DB5B-6CA8-7B8465D46E68}"/>
              </a:ext>
            </a:extLst>
          </p:cNvPr>
          <p:cNvSpPr/>
          <p:nvPr/>
        </p:nvSpPr>
        <p:spPr>
          <a:xfrm>
            <a:off x="3942211" y="11988976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D88B21-16FC-D3A1-7AAF-3A385B4A21D0}"/>
              </a:ext>
            </a:extLst>
          </p:cNvPr>
          <p:cNvSpPr/>
          <p:nvPr/>
        </p:nvSpPr>
        <p:spPr>
          <a:xfrm>
            <a:off x="3942210" y="17146647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A78BAA-3554-BC8D-709A-C3A522BC30B0}"/>
              </a:ext>
            </a:extLst>
          </p:cNvPr>
          <p:cNvSpPr/>
          <p:nvPr/>
        </p:nvSpPr>
        <p:spPr>
          <a:xfrm>
            <a:off x="3942209" y="19195068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0B87FF-E84B-3E71-3E73-4053D3C00520}"/>
              </a:ext>
            </a:extLst>
          </p:cNvPr>
          <p:cNvSpPr/>
          <p:nvPr/>
        </p:nvSpPr>
        <p:spPr>
          <a:xfrm>
            <a:off x="4010026" y="21282095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6A69F1-479C-E7F5-1844-858F12FD0CE2}"/>
              </a:ext>
            </a:extLst>
          </p:cNvPr>
          <p:cNvSpPr/>
          <p:nvPr/>
        </p:nvSpPr>
        <p:spPr>
          <a:xfrm>
            <a:off x="4131570" y="23184118"/>
            <a:ext cx="274660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DBD99C-D488-63DF-A1FF-499E8F4FCDFD}"/>
              </a:ext>
            </a:extLst>
          </p:cNvPr>
          <p:cNvSpPr/>
          <p:nvPr/>
        </p:nvSpPr>
        <p:spPr>
          <a:xfrm>
            <a:off x="4403714" y="14768830"/>
            <a:ext cx="828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C6EF53-1BF8-C609-406D-B020326FDE4A}"/>
              </a:ext>
            </a:extLst>
          </p:cNvPr>
          <p:cNvSpPr/>
          <p:nvPr/>
        </p:nvSpPr>
        <p:spPr>
          <a:xfrm>
            <a:off x="3990514" y="1915376"/>
            <a:ext cx="3629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FFDD93-9342-CE70-89BE-66B68CF5D2CA}"/>
              </a:ext>
            </a:extLst>
          </p:cNvPr>
          <p:cNvSpPr/>
          <p:nvPr/>
        </p:nvSpPr>
        <p:spPr>
          <a:xfrm>
            <a:off x="3990514" y="4460752"/>
            <a:ext cx="3629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E169F2-3C4D-BD18-B384-45F576639BF3}"/>
              </a:ext>
            </a:extLst>
          </p:cNvPr>
          <p:cNvSpPr/>
          <p:nvPr/>
        </p:nvSpPr>
        <p:spPr>
          <a:xfrm>
            <a:off x="3990514" y="9032752"/>
            <a:ext cx="36294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1F6D90-12E7-CC7D-E5B7-11E830E1D833}"/>
              </a:ext>
            </a:extLst>
          </p:cNvPr>
          <p:cNvSpPr/>
          <p:nvPr/>
        </p:nvSpPr>
        <p:spPr>
          <a:xfrm>
            <a:off x="4020000" y="6746752"/>
            <a:ext cx="27628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F522DD-A7D0-F074-F9C4-CC18A1AEF042}"/>
              </a:ext>
            </a:extLst>
          </p:cNvPr>
          <p:cNvSpPr/>
          <p:nvPr/>
        </p:nvSpPr>
        <p:spPr>
          <a:xfrm>
            <a:off x="8128000" y="9292128"/>
            <a:ext cx="23520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42D1A8-AE78-FCBD-A6DB-00F8933BDD45}"/>
              </a:ext>
            </a:extLst>
          </p:cNvPr>
          <p:cNvSpPr/>
          <p:nvPr/>
        </p:nvSpPr>
        <p:spPr>
          <a:xfrm>
            <a:off x="8128000" y="4460752"/>
            <a:ext cx="23520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AC7EFD-AE75-1AFA-6D52-AB9281BC5069}"/>
              </a:ext>
            </a:extLst>
          </p:cNvPr>
          <p:cNvSpPr/>
          <p:nvPr/>
        </p:nvSpPr>
        <p:spPr>
          <a:xfrm>
            <a:off x="8128000" y="1915376"/>
            <a:ext cx="23520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49EA3D-F7B7-E674-5714-136B5E6ED0EF}"/>
              </a:ext>
            </a:extLst>
          </p:cNvPr>
          <p:cNvSpPr/>
          <p:nvPr/>
        </p:nvSpPr>
        <p:spPr>
          <a:xfrm>
            <a:off x="4426400" y="11578128"/>
            <a:ext cx="27628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1E37C8-ED61-FBBE-70B4-64ED8BF04A9C}"/>
              </a:ext>
            </a:extLst>
          </p:cNvPr>
          <p:cNvSpPr/>
          <p:nvPr/>
        </p:nvSpPr>
        <p:spPr>
          <a:xfrm>
            <a:off x="18288000" y="14195808"/>
            <a:ext cx="13766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3E809D-B167-ABDF-D93D-3DB8F31F379D}"/>
              </a:ext>
            </a:extLst>
          </p:cNvPr>
          <p:cNvSpPr/>
          <p:nvPr/>
        </p:nvSpPr>
        <p:spPr>
          <a:xfrm>
            <a:off x="18288000" y="16409504"/>
            <a:ext cx="13766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9A21EB-614B-028C-933D-D9F1D6FC8D34}"/>
              </a:ext>
            </a:extLst>
          </p:cNvPr>
          <p:cNvSpPr/>
          <p:nvPr/>
        </p:nvSpPr>
        <p:spPr>
          <a:xfrm>
            <a:off x="18288000" y="18502599"/>
            <a:ext cx="13766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862ACB-3BDF-DBE2-2AFC-B809EC8E7A7C}"/>
              </a:ext>
            </a:extLst>
          </p:cNvPr>
          <p:cNvSpPr/>
          <p:nvPr/>
        </p:nvSpPr>
        <p:spPr>
          <a:xfrm>
            <a:off x="5373800" y="16409504"/>
            <a:ext cx="5508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808716-1FE5-D5E0-5C48-BCA1B296B3D1}"/>
              </a:ext>
            </a:extLst>
          </p:cNvPr>
          <p:cNvSpPr/>
          <p:nvPr/>
        </p:nvSpPr>
        <p:spPr>
          <a:xfrm>
            <a:off x="5373800" y="18402560"/>
            <a:ext cx="5508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ACE384-1E7E-D9AC-4548-1ACA665A2C1B}"/>
              </a:ext>
            </a:extLst>
          </p:cNvPr>
          <p:cNvSpPr/>
          <p:nvPr/>
        </p:nvSpPr>
        <p:spPr>
          <a:xfrm>
            <a:off x="4426400" y="20870256"/>
            <a:ext cx="2762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E15AE7-CDF9-EA3B-96F5-535E826CAB6A}"/>
              </a:ext>
            </a:extLst>
          </p:cNvPr>
          <p:cNvSpPr/>
          <p:nvPr/>
        </p:nvSpPr>
        <p:spPr>
          <a:xfrm>
            <a:off x="3990514" y="23636287"/>
            <a:ext cx="2806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0EEF1F-C572-D66F-4E58-EA2A70D28648}"/>
              </a:ext>
            </a:extLst>
          </p:cNvPr>
          <p:cNvSpPr/>
          <p:nvPr/>
        </p:nvSpPr>
        <p:spPr>
          <a:xfrm>
            <a:off x="4020000" y="26013952"/>
            <a:ext cx="2806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D18ADC-5ABC-3573-C918-0CA012A9CF16}"/>
              </a:ext>
            </a:extLst>
          </p:cNvPr>
          <p:cNvSpPr/>
          <p:nvPr/>
        </p:nvSpPr>
        <p:spPr>
          <a:xfrm>
            <a:off x="3990514" y="28715501"/>
            <a:ext cx="2806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A03C0B-6C3B-BA22-8C93-6492B859B343}"/>
              </a:ext>
            </a:extLst>
          </p:cNvPr>
          <p:cNvSpPr/>
          <p:nvPr/>
        </p:nvSpPr>
        <p:spPr>
          <a:xfrm>
            <a:off x="3990514" y="31013039"/>
            <a:ext cx="280642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7EE8AB-1C19-B0E0-19CC-5941BA8B9926}"/>
              </a:ext>
            </a:extLst>
          </p:cNvPr>
          <p:cNvSpPr/>
          <p:nvPr/>
        </p:nvSpPr>
        <p:spPr>
          <a:xfrm>
            <a:off x="3990514" y="20203376"/>
            <a:ext cx="8150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3136A6-27CD-8F64-2FCC-E806C70227CC}"/>
              </a:ext>
            </a:extLst>
          </p:cNvPr>
          <p:cNvSpPr/>
          <p:nvPr/>
        </p:nvSpPr>
        <p:spPr>
          <a:xfrm>
            <a:off x="11559714" y="22376287"/>
            <a:ext cx="207490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134EB6-C59F-9816-D752-DFE053ED8470}"/>
              </a:ext>
            </a:extLst>
          </p:cNvPr>
          <p:cNvSpPr/>
          <p:nvPr/>
        </p:nvSpPr>
        <p:spPr>
          <a:xfrm>
            <a:off x="11559714" y="24549198"/>
            <a:ext cx="207490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257CFF-D3BC-29B4-6B8D-BEA29CCC421A}"/>
              </a:ext>
            </a:extLst>
          </p:cNvPr>
          <p:cNvSpPr/>
          <p:nvPr/>
        </p:nvSpPr>
        <p:spPr>
          <a:xfrm>
            <a:off x="11204114" y="26697085"/>
            <a:ext cx="2074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872A6A-F7D2-563E-4BB6-B435E5FC2BC1}"/>
              </a:ext>
            </a:extLst>
          </p:cNvPr>
          <p:cNvSpPr/>
          <p:nvPr/>
        </p:nvSpPr>
        <p:spPr>
          <a:xfrm>
            <a:off x="11204114" y="28844972"/>
            <a:ext cx="207490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5FF33D-0756-DABD-6EBA-F26C1FC86E55}"/>
              </a:ext>
            </a:extLst>
          </p:cNvPr>
          <p:cNvSpPr/>
          <p:nvPr/>
        </p:nvSpPr>
        <p:spPr>
          <a:xfrm>
            <a:off x="10464800" y="1775773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BA8C94-B483-3F5C-9ACC-D2A663AE9C77}"/>
              </a:ext>
            </a:extLst>
          </p:cNvPr>
          <p:cNvSpPr/>
          <p:nvPr/>
        </p:nvSpPr>
        <p:spPr>
          <a:xfrm>
            <a:off x="10464800" y="4578684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084149-701E-0697-1329-030817E35C42}"/>
              </a:ext>
            </a:extLst>
          </p:cNvPr>
          <p:cNvSpPr/>
          <p:nvPr/>
        </p:nvSpPr>
        <p:spPr>
          <a:xfrm>
            <a:off x="10464800" y="6565538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F3734A-AFE4-E4B3-C47B-133647383901}"/>
              </a:ext>
            </a:extLst>
          </p:cNvPr>
          <p:cNvSpPr/>
          <p:nvPr/>
        </p:nvSpPr>
        <p:spPr>
          <a:xfrm>
            <a:off x="10464800" y="8771187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919CC8-0F1B-E2EB-2C01-01EFD5E7302D}"/>
              </a:ext>
            </a:extLst>
          </p:cNvPr>
          <p:cNvSpPr/>
          <p:nvPr/>
        </p:nvSpPr>
        <p:spPr>
          <a:xfrm>
            <a:off x="16320400" y="6565538"/>
            <a:ext cx="156328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500787-3D3F-44E7-6ED9-ADC3325EE5B7}"/>
              </a:ext>
            </a:extLst>
          </p:cNvPr>
          <p:cNvSpPr/>
          <p:nvPr/>
        </p:nvSpPr>
        <p:spPr>
          <a:xfrm>
            <a:off x="16320400" y="8525820"/>
            <a:ext cx="156328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B3B5D2-6180-787C-83DE-592B9500EBEF}"/>
              </a:ext>
            </a:extLst>
          </p:cNvPr>
          <p:cNvSpPr/>
          <p:nvPr/>
        </p:nvSpPr>
        <p:spPr>
          <a:xfrm>
            <a:off x="11204114" y="11381234"/>
            <a:ext cx="20749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55ADC8-6AD2-1F47-114D-FAD6BDAD0304}"/>
              </a:ext>
            </a:extLst>
          </p:cNvPr>
          <p:cNvSpPr/>
          <p:nvPr/>
        </p:nvSpPr>
        <p:spPr>
          <a:xfrm>
            <a:off x="10617200" y="13991281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805060-9EC3-4841-A0E9-3960EA6DCA0A}"/>
              </a:ext>
            </a:extLst>
          </p:cNvPr>
          <p:cNvSpPr/>
          <p:nvPr/>
        </p:nvSpPr>
        <p:spPr>
          <a:xfrm>
            <a:off x="10617200" y="16170999"/>
            <a:ext cx="25908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AE276A-5A2D-9F92-F2EA-B92BE6EF4AE0}"/>
              </a:ext>
            </a:extLst>
          </p:cNvPr>
          <p:cNvSpPr/>
          <p:nvPr/>
        </p:nvSpPr>
        <p:spPr>
          <a:xfrm>
            <a:off x="11988800" y="18080513"/>
            <a:ext cx="19964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9A78F03-4AA2-7609-BE97-9EE991CD27E4}"/>
              </a:ext>
            </a:extLst>
          </p:cNvPr>
          <p:cNvSpPr/>
          <p:nvPr/>
        </p:nvSpPr>
        <p:spPr>
          <a:xfrm>
            <a:off x="23672800" y="20260231"/>
            <a:ext cx="8636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A1AC1F-BF55-C19C-E4C5-8D63EC1F0EDF}"/>
              </a:ext>
            </a:extLst>
          </p:cNvPr>
          <p:cNvSpPr/>
          <p:nvPr/>
        </p:nvSpPr>
        <p:spPr>
          <a:xfrm>
            <a:off x="30226000" y="2126040"/>
            <a:ext cx="20828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56B137-F89C-DA85-ABA2-D47F89CCB106}"/>
              </a:ext>
            </a:extLst>
          </p:cNvPr>
          <p:cNvSpPr/>
          <p:nvPr/>
        </p:nvSpPr>
        <p:spPr>
          <a:xfrm>
            <a:off x="30226000" y="4055518"/>
            <a:ext cx="20828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70031E-5365-7BD9-E9D4-A19B58B523A1}"/>
              </a:ext>
            </a:extLst>
          </p:cNvPr>
          <p:cNvSpPr/>
          <p:nvPr/>
        </p:nvSpPr>
        <p:spPr>
          <a:xfrm>
            <a:off x="4295314" y="23636287"/>
            <a:ext cx="93698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E0C9B-B298-B10A-A789-316A49A671A7}"/>
              </a:ext>
            </a:extLst>
          </p:cNvPr>
          <p:cNvSpPr/>
          <p:nvPr/>
        </p:nvSpPr>
        <p:spPr>
          <a:xfrm>
            <a:off x="4215028" y="2016976"/>
            <a:ext cx="271793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C52F11-E184-099F-F3E0-1E69769F5C14}"/>
              </a:ext>
            </a:extLst>
          </p:cNvPr>
          <p:cNvSpPr/>
          <p:nvPr/>
        </p:nvSpPr>
        <p:spPr>
          <a:xfrm>
            <a:off x="4215028" y="4663952"/>
            <a:ext cx="271793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EEE72C-BAEC-9CF5-4373-D6665E00C9D0}"/>
              </a:ext>
            </a:extLst>
          </p:cNvPr>
          <p:cNvSpPr/>
          <p:nvPr/>
        </p:nvSpPr>
        <p:spPr>
          <a:xfrm>
            <a:off x="4215028" y="6680928"/>
            <a:ext cx="10284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63E13-819F-5433-579A-B2B9915335FD}"/>
              </a:ext>
            </a:extLst>
          </p:cNvPr>
          <p:cNvSpPr/>
          <p:nvPr/>
        </p:nvSpPr>
        <p:spPr>
          <a:xfrm>
            <a:off x="4295314" y="9234655"/>
            <a:ext cx="102039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AB134C-67EA-7492-90BC-43B6DD1276DC}"/>
              </a:ext>
            </a:extLst>
          </p:cNvPr>
          <p:cNvSpPr/>
          <p:nvPr/>
        </p:nvSpPr>
        <p:spPr>
          <a:xfrm>
            <a:off x="4295314" y="25716751"/>
            <a:ext cx="93698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0CE1F7-2B03-6E40-908D-CF372E8C589C}"/>
              </a:ext>
            </a:extLst>
          </p:cNvPr>
          <p:cNvSpPr/>
          <p:nvPr/>
        </p:nvSpPr>
        <p:spPr>
          <a:xfrm>
            <a:off x="14732432" y="6949303"/>
            <a:ext cx="79638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8DBC56-81E2-DCAF-1ADE-3869E14AB4CF}"/>
              </a:ext>
            </a:extLst>
          </p:cNvPr>
          <p:cNvSpPr/>
          <p:nvPr/>
        </p:nvSpPr>
        <p:spPr>
          <a:xfrm>
            <a:off x="4215028" y="18752567"/>
            <a:ext cx="241313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41CC57-D3B5-76D2-9114-34B93C6BF139}"/>
              </a:ext>
            </a:extLst>
          </p:cNvPr>
          <p:cNvSpPr/>
          <p:nvPr/>
        </p:nvSpPr>
        <p:spPr>
          <a:xfrm>
            <a:off x="4215029" y="21082560"/>
            <a:ext cx="98565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CF6277-3F3B-510D-7CCC-D63F8B4F02E8}"/>
              </a:ext>
            </a:extLst>
          </p:cNvPr>
          <p:cNvSpPr/>
          <p:nvPr/>
        </p:nvSpPr>
        <p:spPr>
          <a:xfrm>
            <a:off x="5129428" y="28126894"/>
            <a:ext cx="258585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11E5E9-696B-0DA7-4A7A-4AE834A533A4}"/>
              </a:ext>
            </a:extLst>
          </p:cNvPr>
          <p:cNvSpPr/>
          <p:nvPr/>
        </p:nvSpPr>
        <p:spPr>
          <a:xfrm>
            <a:off x="5129428" y="30050621"/>
            <a:ext cx="258585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E0C2D2-671F-40E7-BF0E-9EF92056227C}"/>
              </a:ext>
            </a:extLst>
          </p:cNvPr>
          <p:cNvSpPr/>
          <p:nvPr/>
        </p:nvSpPr>
        <p:spPr>
          <a:xfrm>
            <a:off x="14499313" y="9042907"/>
            <a:ext cx="79638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795811-8BFB-33EA-D455-C023EE7A00ED}"/>
              </a:ext>
            </a:extLst>
          </p:cNvPr>
          <p:cNvSpPr/>
          <p:nvPr/>
        </p:nvSpPr>
        <p:spPr>
          <a:xfrm>
            <a:off x="4295314" y="11765513"/>
            <a:ext cx="2405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1D099D-EF2C-1F28-A812-070BFB848089}"/>
              </a:ext>
            </a:extLst>
          </p:cNvPr>
          <p:cNvSpPr/>
          <p:nvPr/>
        </p:nvSpPr>
        <p:spPr>
          <a:xfrm>
            <a:off x="12649200" y="14306512"/>
            <a:ext cx="18745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352907-1C9D-9526-3A1F-A112A6E2FB24}"/>
              </a:ext>
            </a:extLst>
          </p:cNvPr>
          <p:cNvSpPr/>
          <p:nvPr/>
        </p:nvSpPr>
        <p:spPr>
          <a:xfrm>
            <a:off x="12649200" y="16144468"/>
            <a:ext cx="15697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D120C9-EA2E-807B-BDAE-4E951550126B}"/>
              </a:ext>
            </a:extLst>
          </p:cNvPr>
          <p:cNvSpPr/>
          <p:nvPr/>
        </p:nvSpPr>
        <p:spPr>
          <a:xfrm>
            <a:off x="15189199" y="23515991"/>
            <a:ext cx="1535770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7E28E9-7892-CF6F-1B3E-F263626DA328}"/>
              </a:ext>
            </a:extLst>
          </p:cNvPr>
          <p:cNvSpPr/>
          <p:nvPr/>
        </p:nvSpPr>
        <p:spPr>
          <a:xfrm>
            <a:off x="15189199" y="25819006"/>
            <a:ext cx="1535770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AAECBC-CBDF-3039-D558-5AA5CD4DC13D}"/>
              </a:ext>
            </a:extLst>
          </p:cNvPr>
          <p:cNvSpPr/>
          <p:nvPr/>
        </p:nvSpPr>
        <p:spPr>
          <a:xfrm>
            <a:off x="14499312" y="20988042"/>
            <a:ext cx="168950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D5EE1B-2244-5E62-D633-0FCE182C5031}"/>
              </a:ext>
            </a:extLst>
          </p:cNvPr>
          <p:cNvSpPr/>
          <p:nvPr/>
        </p:nvSpPr>
        <p:spPr>
          <a:xfrm>
            <a:off x="22696248" y="6853429"/>
            <a:ext cx="89521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2C3E59-0298-E454-DA8B-C8C3BB781BB3}"/>
              </a:ext>
            </a:extLst>
          </p:cNvPr>
          <p:cNvSpPr/>
          <p:nvPr/>
        </p:nvSpPr>
        <p:spPr>
          <a:xfrm>
            <a:off x="22463130" y="9241539"/>
            <a:ext cx="89521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DB17D2-5D86-41D1-E60D-138C65ABC247}"/>
              </a:ext>
            </a:extLst>
          </p:cNvPr>
          <p:cNvSpPr/>
          <p:nvPr/>
        </p:nvSpPr>
        <p:spPr>
          <a:xfrm>
            <a:off x="28346400" y="11841441"/>
            <a:ext cx="33525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7520F0-4FF9-0988-250D-9E62D08B03CE}"/>
              </a:ext>
            </a:extLst>
          </p:cNvPr>
          <p:cNvSpPr/>
          <p:nvPr/>
        </p:nvSpPr>
        <p:spPr>
          <a:xfrm>
            <a:off x="28346400" y="16300879"/>
            <a:ext cx="33525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690C9C-0F70-24A1-C673-8D514E62ECB2}"/>
              </a:ext>
            </a:extLst>
          </p:cNvPr>
          <p:cNvSpPr/>
          <p:nvPr/>
        </p:nvSpPr>
        <p:spPr>
          <a:xfrm>
            <a:off x="28346400" y="18488049"/>
            <a:ext cx="33525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B19B9B-6E0F-1D7D-AA82-C3388EE3C7E4}"/>
              </a:ext>
            </a:extLst>
          </p:cNvPr>
          <p:cNvSpPr/>
          <p:nvPr/>
        </p:nvSpPr>
        <p:spPr>
          <a:xfrm>
            <a:off x="4546324" y="15499894"/>
            <a:ext cx="275383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E8C40-65AB-22B7-3B8F-E217F66A9A55}"/>
              </a:ext>
            </a:extLst>
          </p:cNvPr>
          <p:cNvSpPr/>
          <p:nvPr/>
        </p:nvSpPr>
        <p:spPr>
          <a:xfrm>
            <a:off x="4546323" y="17830717"/>
            <a:ext cx="275383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9C6EA1-AA68-C865-7E0D-FD8A7D4970C4}"/>
              </a:ext>
            </a:extLst>
          </p:cNvPr>
          <p:cNvSpPr/>
          <p:nvPr/>
        </p:nvSpPr>
        <p:spPr>
          <a:xfrm>
            <a:off x="4546322" y="20161540"/>
            <a:ext cx="275383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07BB69-9A34-2626-B59B-74338A848E6C}"/>
              </a:ext>
            </a:extLst>
          </p:cNvPr>
          <p:cNvSpPr/>
          <p:nvPr/>
        </p:nvSpPr>
        <p:spPr>
          <a:xfrm>
            <a:off x="4546322" y="22376287"/>
            <a:ext cx="275383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1018D5-106D-F65D-33A2-00DD291EA2A6}"/>
              </a:ext>
            </a:extLst>
          </p:cNvPr>
          <p:cNvSpPr/>
          <p:nvPr/>
        </p:nvSpPr>
        <p:spPr>
          <a:xfrm>
            <a:off x="4546322" y="9045305"/>
            <a:ext cx="213796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03AE8C-C297-522E-679C-41DC400212AF}"/>
              </a:ext>
            </a:extLst>
          </p:cNvPr>
          <p:cNvSpPr/>
          <p:nvPr/>
        </p:nvSpPr>
        <p:spPr>
          <a:xfrm>
            <a:off x="4546322" y="6619894"/>
            <a:ext cx="19082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7E5DE4-7941-53F4-3A7A-1481F907E422}"/>
              </a:ext>
            </a:extLst>
          </p:cNvPr>
          <p:cNvSpPr/>
          <p:nvPr/>
        </p:nvSpPr>
        <p:spPr>
          <a:xfrm>
            <a:off x="14803346" y="6619894"/>
            <a:ext cx="24895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B4D3B-BE4D-FFB5-0E13-F4E7BD868CD3}"/>
              </a:ext>
            </a:extLst>
          </p:cNvPr>
          <p:cNvSpPr/>
          <p:nvPr/>
        </p:nvSpPr>
        <p:spPr>
          <a:xfrm>
            <a:off x="22484701" y="1570395"/>
            <a:ext cx="301092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60D792-62CF-4118-ECE4-C70806167B62}"/>
              </a:ext>
            </a:extLst>
          </p:cNvPr>
          <p:cNvSpPr/>
          <p:nvPr/>
        </p:nvSpPr>
        <p:spPr>
          <a:xfrm>
            <a:off x="4546322" y="11260052"/>
            <a:ext cx="9938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32A0A5-208C-A9A6-4962-BEA8828BA7E5}"/>
              </a:ext>
            </a:extLst>
          </p:cNvPr>
          <p:cNvSpPr/>
          <p:nvPr/>
        </p:nvSpPr>
        <p:spPr>
          <a:xfrm>
            <a:off x="18800207" y="4383659"/>
            <a:ext cx="301092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439697-C024-0D57-0A38-5593A660ECB4}"/>
              </a:ext>
            </a:extLst>
          </p:cNvPr>
          <p:cNvSpPr/>
          <p:nvPr/>
        </p:nvSpPr>
        <p:spPr>
          <a:xfrm>
            <a:off x="25925930" y="4415411"/>
            <a:ext cx="61587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600BFD-8C0B-BC5F-89D2-7AAC99D99181}"/>
              </a:ext>
            </a:extLst>
          </p:cNvPr>
          <p:cNvSpPr/>
          <p:nvPr/>
        </p:nvSpPr>
        <p:spPr>
          <a:xfrm>
            <a:off x="25925930" y="8655253"/>
            <a:ext cx="61587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4AEFF3-CB4B-C4CF-D113-9B9FBC3E4C95}"/>
              </a:ext>
            </a:extLst>
          </p:cNvPr>
          <p:cNvSpPr/>
          <p:nvPr/>
        </p:nvSpPr>
        <p:spPr>
          <a:xfrm>
            <a:off x="22484701" y="4409446"/>
            <a:ext cx="34412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1209EF-556C-8F60-DAB3-7AE504FFA10B}"/>
              </a:ext>
            </a:extLst>
          </p:cNvPr>
          <p:cNvSpPr/>
          <p:nvPr/>
        </p:nvSpPr>
        <p:spPr>
          <a:xfrm>
            <a:off x="3873973" y="4069894"/>
            <a:ext cx="14629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38FEDA-7D02-E693-199B-800603C889EE}"/>
              </a:ext>
            </a:extLst>
          </p:cNvPr>
          <p:cNvSpPr/>
          <p:nvPr/>
        </p:nvSpPr>
        <p:spPr>
          <a:xfrm>
            <a:off x="18503152" y="2000641"/>
            <a:ext cx="106769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18F0BB-03D4-9FAC-82F9-137F04EB2D6B}"/>
              </a:ext>
            </a:extLst>
          </p:cNvPr>
          <p:cNvSpPr/>
          <p:nvPr/>
        </p:nvSpPr>
        <p:spPr>
          <a:xfrm>
            <a:off x="3873972" y="16156706"/>
            <a:ext cx="282555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197691-553B-A67D-D270-FFEE2D7D4893}"/>
              </a:ext>
            </a:extLst>
          </p:cNvPr>
          <p:cNvSpPr/>
          <p:nvPr/>
        </p:nvSpPr>
        <p:spPr>
          <a:xfrm>
            <a:off x="4026372" y="13814529"/>
            <a:ext cx="281031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FB508-28B7-E379-E7C8-83F9FEA8D955}"/>
              </a:ext>
            </a:extLst>
          </p:cNvPr>
          <p:cNvSpPr/>
          <p:nvPr/>
        </p:nvSpPr>
        <p:spPr>
          <a:xfrm>
            <a:off x="3873972" y="6521282"/>
            <a:ext cx="281031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0B8203-90F5-1398-94D7-B3D638EDDD53}"/>
              </a:ext>
            </a:extLst>
          </p:cNvPr>
          <p:cNvSpPr/>
          <p:nvPr/>
        </p:nvSpPr>
        <p:spPr>
          <a:xfrm>
            <a:off x="3873972" y="20477776"/>
            <a:ext cx="281031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A0B806-5DC3-A0A4-F207-DB64F771E373}"/>
              </a:ext>
            </a:extLst>
          </p:cNvPr>
          <p:cNvSpPr/>
          <p:nvPr/>
        </p:nvSpPr>
        <p:spPr>
          <a:xfrm>
            <a:off x="3873972" y="18477058"/>
            <a:ext cx="281031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916910-0C2D-F1DB-D958-A8E239D8D70A}"/>
              </a:ext>
            </a:extLst>
          </p:cNvPr>
          <p:cNvSpPr/>
          <p:nvPr/>
        </p:nvSpPr>
        <p:spPr>
          <a:xfrm>
            <a:off x="3873972" y="9041282"/>
            <a:ext cx="281031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376B2-C6B5-46C5-0A12-A1B73E392511}"/>
              </a:ext>
            </a:extLst>
          </p:cNvPr>
          <p:cNvSpPr/>
          <p:nvPr/>
        </p:nvSpPr>
        <p:spPr>
          <a:xfrm>
            <a:off x="18798988" y="4126070"/>
            <a:ext cx="49485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EA7D95-B3E1-9333-F50B-4FC56F535189}"/>
              </a:ext>
            </a:extLst>
          </p:cNvPr>
          <p:cNvSpPr/>
          <p:nvPr/>
        </p:nvSpPr>
        <p:spPr>
          <a:xfrm>
            <a:off x="28319506" y="4126070"/>
            <a:ext cx="38906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5C784F-4700-8199-EEE4-4F46171E435D}"/>
              </a:ext>
            </a:extLst>
          </p:cNvPr>
          <p:cNvSpPr/>
          <p:nvPr/>
        </p:nvSpPr>
        <p:spPr>
          <a:xfrm>
            <a:off x="8919882" y="11561282"/>
            <a:ext cx="230572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3FD558-36C1-4FE2-86F7-53924CCAAF74}"/>
              </a:ext>
            </a:extLst>
          </p:cNvPr>
          <p:cNvSpPr/>
          <p:nvPr/>
        </p:nvSpPr>
        <p:spPr>
          <a:xfrm>
            <a:off x="4116019" y="4231259"/>
            <a:ext cx="161105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16BE85-2AEC-4C0A-B3B0-DD333FB77CFC}"/>
              </a:ext>
            </a:extLst>
          </p:cNvPr>
          <p:cNvSpPr/>
          <p:nvPr/>
        </p:nvSpPr>
        <p:spPr>
          <a:xfrm>
            <a:off x="4268419" y="17965189"/>
            <a:ext cx="162966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CBA5DC-9E17-2CE5-46BB-24D9CB4AF7F4}"/>
              </a:ext>
            </a:extLst>
          </p:cNvPr>
          <p:cNvSpPr/>
          <p:nvPr/>
        </p:nvSpPr>
        <p:spPr>
          <a:xfrm>
            <a:off x="4268419" y="15401282"/>
            <a:ext cx="141002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527648-0D37-A229-0094-2B62C1139094}"/>
              </a:ext>
            </a:extLst>
          </p:cNvPr>
          <p:cNvSpPr/>
          <p:nvPr/>
        </p:nvSpPr>
        <p:spPr>
          <a:xfrm>
            <a:off x="12559553" y="1855530"/>
            <a:ext cx="76669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D0568C-2A86-E03B-BF32-C5812DF3FC79}"/>
              </a:ext>
            </a:extLst>
          </p:cNvPr>
          <p:cNvSpPr/>
          <p:nvPr/>
        </p:nvSpPr>
        <p:spPr>
          <a:xfrm>
            <a:off x="3918795" y="20268682"/>
            <a:ext cx="262743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6330AD-1EB1-D587-EC48-BFCA187D10E3}"/>
              </a:ext>
            </a:extLst>
          </p:cNvPr>
          <p:cNvSpPr/>
          <p:nvPr/>
        </p:nvSpPr>
        <p:spPr>
          <a:xfrm>
            <a:off x="4268419" y="13417529"/>
            <a:ext cx="2106584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0B5F23-E0C0-0D8C-CB57-24297A958ED0}"/>
              </a:ext>
            </a:extLst>
          </p:cNvPr>
          <p:cNvSpPr/>
          <p:nvPr/>
        </p:nvSpPr>
        <p:spPr>
          <a:xfrm>
            <a:off x="4116018" y="9186270"/>
            <a:ext cx="264894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F07936-4C62-86DF-E173-C53B934092D9}"/>
              </a:ext>
            </a:extLst>
          </p:cNvPr>
          <p:cNvSpPr/>
          <p:nvPr/>
        </p:nvSpPr>
        <p:spPr>
          <a:xfrm>
            <a:off x="4116019" y="7067816"/>
            <a:ext cx="1494007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251164-FE41-B5E2-7615-725CD8194898}"/>
              </a:ext>
            </a:extLst>
          </p:cNvPr>
          <p:cNvSpPr/>
          <p:nvPr/>
        </p:nvSpPr>
        <p:spPr>
          <a:xfrm>
            <a:off x="4116018" y="22061311"/>
            <a:ext cx="262743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774A2-FD65-C9D6-74E2-899D0D58D3F3}"/>
              </a:ext>
            </a:extLst>
          </p:cNvPr>
          <p:cNvSpPr/>
          <p:nvPr/>
        </p:nvSpPr>
        <p:spPr>
          <a:xfrm>
            <a:off x="18695952" y="15531489"/>
            <a:ext cx="104588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4D2D8E-D629-C332-9134-D191045361AA}"/>
              </a:ext>
            </a:extLst>
          </p:cNvPr>
          <p:cNvSpPr/>
          <p:nvPr/>
        </p:nvSpPr>
        <p:spPr>
          <a:xfrm>
            <a:off x="22806212" y="18095396"/>
            <a:ext cx="75841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1B7E21-43F4-2A7B-CCB1-6BC73428A65A}"/>
              </a:ext>
            </a:extLst>
          </p:cNvPr>
          <p:cNvSpPr/>
          <p:nvPr/>
        </p:nvSpPr>
        <p:spPr>
          <a:xfrm>
            <a:off x="23397882" y="11175009"/>
            <a:ext cx="67952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989FA2-F835-D91D-DC6D-2F644E77056F}"/>
              </a:ext>
            </a:extLst>
          </p:cNvPr>
          <p:cNvSpPr/>
          <p:nvPr/>
        </p:nvSpPr>
        <p:spPr>
          <a:xfrm>
            <a:off x="27324424" y="13138556"/>
            <a:ext cx="31235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322D11-5689-E8C5-F780-4959EBD8E242}"/>
              </a:ext>
            </a:extLst>
          </p:cNvPr>
          <p:cNvSpPr/>
          <p:nvPr/>
        </p:nvSpPr>
        <p:spPr>
          <a:xfrm>
            <a:off x="19056097" y="6867043"/>
            <a:ext cx="100987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2A95CE-B962-43AE-51F0-EBEF46FA05C1}"/>
              </a:ext>
            </a:extLst>
          </p:cNvPr>
          <p:cNvSpPr/>
          <p:nvPr/>
        </p:nvSpPr>
        <p:spPr>
          <a:xfrm>
            <a:off x="22166274" y="2139561"/>
            <a:ext cx="67952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CBA593-03C8-E6A7-DDE6-B12FED818CE6}"/>
              </a:ext>
            </a:extLst>
          </p:cNvPr>
          <p:cNvSpPr/>
          <p:nvPr/>
        </p:nvSpPr>
        <p:spPr>
          <a:xfrm>
            <a:off x="22166274" y="4455297"/>
            <a:ext cx="67952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C40B977-DF3E-72D4-4CF0-36B89A31ED88}"/>
              </a:ext>
            </a:extLst>
          </p:cNvPr>
          <p:cNvSpPr/>
          <p:nvPr/>
        </p:nvSpPr>
        <p:spPr>
          <a:xfrm>
            <a:off x="5057315" y="15876411"/>
            <a:ext cx="24768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98C4B6-D29B-61FB-F919-F2813465D2BF}"/>
              </a:ext>
            </a:extLst>
          </p:cNvPr>
          <p:cNvSpPr/>
          <p:nvPr/>
        </p:nvSpPr>
        <p:spPr>
          <a:xfrm>
            <a:off x="5057314" y="18098114"/>
            <a:ext cx="250372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DA895-726F-23D4-19BE-00B2073CD949}"/>
              </a:ext>
            </a:extLst>
          </p:cNvPr>
          <p:cNvSpPr/>
          <p:nvPr/>
        </p:nvSpPr>
        <p:spPr>
          <a:xfrm>
            <a:off x="5057314" y="22376287"/>
            <a:ext cx="250372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8D999D-95CC-2399-5D7B-4653D2569537}"/>
              </a:ext>
            </a:extLst>
          </p:cNvPr>
          <p:cNvSpPr/>
          <p:nvPr/>
        </p:nvSpPr>
        <p:spPr>
          <a:xfrm>
            <a:off x="5057314" y="20319817"/>
            <a:ext cx="250372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54C274-B8C7-C4DF-3754-DD0BA65D8F91}"/>
              </a:ext>
            </a:extLst>
          </p:cNvPr>
          <p:cNvSpPr/>
          <p:nvPr/>
        </p:nvSpPr>
        <p:spPr>
          <a:xfrm>
            <a:off x="5057314" y="14025049"/>
            <a:ext cx="272066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436A5C-F0AE-F7E8-1E2D-43BECE5B2550}"/>
              </a:ext>
            </a:extLst>
          </p:cNvPr>
          <p:cNvSpPr/>
          <p:nvPr/>
        </p:nvSpPr>
        <p:spPr>
          <a:xfrm>
            <a:off x="5057314" y="11803346"/>
            <a:ext cx="26919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766662-6A1B-0704-2188-858A6AFA0212}"/>
              </a:ext>
            </a:extLst>
          </p:cNvPr>
          <p:cNvSpPr/>
          <p:nvPr/>
        </p:nvSpPr>
        <p:spPr>
          <a:xfrm>
            <a:off x="4842161" y="4468673"/>
            <a:ext cx="1612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08DC18-F88E-0A78-52F5-57BE04004DDD}"/>
              </a:ext>
            </a:extLst>
          </p:cNvPr>
          <p:cNvSpPr/>
          <p:nvPr/>
        </p:nvSpPr>
        <p:spPr>
          <a:xfrm>
            <a:off x="4842160" y="2395817"/>
            <a:ext cx="1612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32B9D4-F3D5-115C-FAC6-F30131E1B6C2}"/>
              </a:ext>
            </a:extLst>
          </p:cNvPr>
          <p:cNvSpPr/>
          <p:nvPr/>
        </p:nvSpPr>
        <p:spPr>
          <a:xfrm>
            <a:off x="5057314" y="6690376"/>
            <a:ext cx="247682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54F05A-A8D1-27EB-32E8-D5D2D762F0A5}"/>
              </a:ext>
            </a:extLst>
          </p:cNvPr>
          <p:cNvSpPr/>
          <p:nvPr/>
        </p:nvSpPr>
        <p:spPr>
          <a:xfrm>
            <a:off x="5057314" y="9801817"/>
            <a:ext cx="118212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78F122-B087-E5E4-97D5-C99D5B4048D5}"/>
              </a:ext>
            </a:extLst>
          </p:cNvPr>
          <p:cNvSpPr/>
          <p:nvPr/>
        </p:nvSpPr>
        <p:spPr>
          <a:xfrm>
            <a:off x="29825577" y="6690376"/>
            <a:ext cx="2438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B9A216-65E6-DB2C-C7E4-4D2634F89B3B}"/>
              </a:ext>
            </a:extLst>
          </p:cNvPr>
          <p:cNvSpPr/>
          <p:nvPr/>
        </p:nvSpPr>
        <p:spPr>
          <a:xfrm>
            <a:off x="29825577" y="9511776"/>
            <a:ext cx="24384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92E8E0-F515-BCBF-1CD2-CC6347D866A4}"/>
              </a:ext>
            </a:extLst>
          </p:cNvPr>
          <p:cNvSpPr/>
          <p:nvPr/>
        </p:nvSpPr>
        <p:spPr>
          <a:xfrm>
            <a:off x="4429172" y="25698938"/>
            <a:ext cx="3370121" cy="90442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C1F4E7-39D5-F529-FFD2-B7E08AB54A6E}"/>
              </a:ext>
            </a:extLst>
          </p:cNvPr>
          <p:cNvSpPr/>
          <p:nvPr/>
        </p:nvSpPr>
        <p:spPr>
          <a:xfrm>
            <a:off x="4429172" y="31089278"/>
            <a:ext cx="3370121" cy="90442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F3D9A99-03CE-09D6-A706-FBB4EFE3D63A}"/>
              </a:ext>
            </a:extLst>
          </p:cNvPr>
          <p:cNvSpPr/>
          <p:nvPr/>
        </p:nvSpPr>
        <p:spPr>
          <a:xfrm>
            <a:off x="4429171" y="26650979"/>
            <a:ext cx="3370121" cy="90442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0AE81D-C5E4-28F4-78AF-BF4816071B3D}"/>
              </a:ext>
            </a:extLst>
          </p:cNvPr>
          <p:cNvSpPr/>
          <p:nvPr/>
        </p:nvSpPr>
        <p:spPr>
          <a:xfrm>
            <a:off x="4429171" y="28905862"/>
            <a:ext cx="70815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4E1493-4C82-70EF-80A3-6D1BACBF95C4}"/>
              </a:ext>
            </a:extLst>
          </p:cNvPr>
          <p:cNvSpPr/>
          <p:nvPr/>
        </p:nvSpPr>
        <p:spPr>
          <a:xfrm>
            <a:off x="4429171" y="33612800"/>
            <a:ext cx="250372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F6B92A-5319-CEBD-4E87-7BE742A5EC66}"/>
              </a:ext>
            </a:extLst>
          </p:cNvPr>
          <p:cNvSpPr/>
          <p:nvPr/>
        </p:nvSpPr>
        <p:spPr>
          <a:xfrm>
            <a:off x="9063318" y="42205349"/>
            <a:ext cx="229137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E1150B9-DD7C-96CE-9ED8-FD4CE92472C1}"/>
              </a:ext>
            </a:extLst>
          </p:cNvPr>
          <p:cNvSpPr/>
          <p:nvPr/>
        </p:nvSpPr>
        <p:spPr>
          <a:xfrm>
            <a:off x="4429170" y="32039762"/>
            <a:ext cx="3370121" cy="90442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486417C-4011-B1CB-9E3A-350001A820E8}"/>
              </a:ext>
            </a:extLst>
          </p:cNvPr>
          <p:cNvSpPr/>
          <p:nvPr/>
        </p:nvSpPr>
        <p:spPr>
          <a:xfrm>
            <a:off x="7585359" y="35757255"/>
            <a:ext cx="246786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E38584-E626-7914-04F2-0668A796C6C5}"/>
              </a:ext>
            </a:extLst>
          </p:cNvPr>
          <p:cNvSpPr/>
          <p:nvPr/>
        </p:nvSpPr>
        <p:spPr>
          <a:xfrm>
            <a:off x="4456065" y="38068379"/>
            <a:ext cx="269831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7F1E6E2-9946-A448-13D4-6EFC8AA7B2B7}"/>
              </a:ext>
            </a:extLst>
          </p:cNvPr>
          <p:cNvSpPr/>
          <p:nvPr/>
        </p:nvSpPr>
        <p:spPr>
          <a:xfrm>
            <a:off x="8310282" y="40212834"/>
            <a:ext cx="231020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F41642-8FE8-DC02-1144-601CF80246A3}"/>
              </a:ext>
            </a:extLst>
          </p:cNvPr>
          <p:cNvSpPr/>
          <p:nvPr/>
        </p:nvSpPr>
        <p:spPr>
          <a:xfrm>
            <a:off x="9063318" y="31371152"/>
            <a:ext cx="229137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2BBBB4-99AB-C789-1B9C-C3FC9574D145}"/>
              </a:ext>
            </a:extLst>
          </p:cNvPr>
          <p:cNvSpPr/>
          <p:nvPr/>
        </p:nvSpPr>
        <p:spPr>
          <a:xfrm>
            <a:off x="8130989" y="26223593"/>
            <a:ext cx="229137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0FB2BC-E9D5-07D0-C2D9-2DB62B648274}"/>
              </a:ext>
            </a:extLst>
          </p:cNvPr>
          <p:cNvSpPr/>
          <p:nvPr/>
        </p:nvSpPr>
        <p:spPr>
          <a:xfrm>
            <a:off x="4331173" y="11465776"/>
            <a:ext cx="6184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A44E75-85B9-9D9C-62BA-67392ED752A5}"/>
              </a:ext>
            </a:extLst>
          </p:cNvPr>
          <p:cNvSpPr/>
          <p:nvPr/>
        </p:nvSpPr>
        <p:spPr>
          <a:xfrm>
            <a:off x="4331173" y="2365055"/>
            <a:ext cx="56174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532305-C3E8-1FBF-FB3E-733C12999732}"/>
              </a:ext>
            </a:extLst>
          </p:cNvPr>
          <p:cNvSpPr/>
          <p:nvPr/>
        </p:nvSpPr>
        <p:spPr>
          <a:xfrm>
            <a:off x="4331172" y="6915415"/>
            <a:ext cx="275630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CEF449-AB48-C878-BB00-B3353A9090B3}"/>
              </a:ext>
            </a:extLst>
          </p:cNvPr>
          <p:cNvSpPr/>
          <p:nvPr/>
        </p:nvSpPr>
        <p:spPr>
          <a:xfrm>
            <a:off x="6915600" y="9190595"/>
            <a:ext cx="2227204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7C2EF1-EFE5-9CC1-151C-17C269296EFF}"/>
              </a:ext>
            </a:extLst>
          </p:cNvPr>
          <p:cNvSpPr/>
          <p:nvPr/>
        </p:nvSpPr>
        <p:spPr>
          <a:xfrm>
            <a:off x="5077834" y="13849376"/>
            <a:ext cx="217689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AB585D-3B0D-BD24-5FFF-461AF4A353EB}"/>
              </a:ext>
            </a:extLst>
          </p:cNvPr>
          <p:cNvSpPr/>
          <p:nvPr/>
        </p:nvSpPr>
        <p:spPr>
          <a:xfrm>
            <a:off x="3823385" y="16016135"/>
            <a:ext cx="2302339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2CF5F1-562B-DDAA-5F3C-B59D0710F65E}"/>
              </a:ext>
            </a:extLst>
          </p:cNvPr>
          <p:cNvSpPr/>
          <p:nvPr/>
        </p:nvSpPr>
        <p:spPr>
          <a:xfrm>
            <a:off x="3823386" y="17878157"/>
            <a:ext cx="230233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F04D35-8F87-CFD4-0727-63FF7C2C0EDF}"/>
              </a:ext>
            </a:extLst>
          </p:cNvPr>
          <p:cNvSpPr/>
          <p:nvPr/>
        </p:nvSpPr>
        <p:spPr>
          <a:xfrm>
            <a:off x="10126010" y="2365055"/>
            <a:ext cx="31973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1A8FE1-3719-D306-74AD-C711F6997F90}"/>
              </a:ext>
            </a:extLst>
          </p:cNvPr>
          <p:cNvSpPr/>
          <p:nvPr/>
        </p:nvSpPr>
        <p:spPr>
          <a:xfrm>
            <a:off x="8677835" y="4748656"/>
            <a:ext cx="47455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101D19-07E1-417C-86E0-8B5EAAED3863}"/>
              </a:ext>
            </a:extLst>
          </p:cNvPr>
          <p:cNvSpPr/>
          <p:nvPr/>
        </p:nvSpPr>
        <p:spPr>
          <a:xfrm>
            <a:off x="12277835" y="11465776"/>
            <a:ext cx="139837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480E5B-E375-FC9C-D076-EAB5993B9F7D}"/>
              </a:ext>
            </a:extLst>
          </p:cNvPr>
          <p:cNvSpPr/>
          <p:nvPr/>
        </p:nvSpPr>
        <p:spPr>
          <a:xfrm>
            <a:off x="13500735" y="2365055"/>
            <a:ext cx="120293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8C5F96-5BDA-EF2A-AABD-809EF0822907}"/>
              </a:ext>
            </a:extLst>
          </p:cNvPr>
          <p:cNvSpPr/>
          <p:nvPr/>
        </p:nvSpPr>
        <p:spPr>
          <a:xfrm>
            <a:off x="25707386" y="2197708"/>
            <a:ext cx="53035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AB4438-92FA-A604-FD91-ACBC4DB1FB6D}"/>
              </a:ext>
            </a:extLst>
          </p:cNvPr>
          <p:cNvSpPr/>
          <p:nvPr/>
        </p:nvSpPr>
        <p:spPr>
          <a:xfrm>
            <a:off x="26261568" y="4724404"/>
            <a:ext cx="557160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7CEA15-8C8D-B4F1-28B6-083D47A18AE2}"/>
              </a:ext>
            </a:extLst>
          </p:cNvPr>
          <p:cNvSpPr/>
          <p:nvPr/>
        </p:nvSpPr>
        <p:spPr>
          <a:xfrm>
            <a:off x="29809440" y="9190595"/>
            <a:ext cx="22870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15FAFE-FD72-95F0-79F6-4F3B3C8848FB}"/>
              </a:ext>
            </a:extLst>
          </p:cNvPr>
          <p:cNvSpPr/>
          <p:nvPr/>
        </p:nvSpPr>
        <p:spPr>
          <a:xfrm>
            <a:off x="29546158" y="11388303"/>
            <a:ext cx="25502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83901F-AC6E-C816-1F41-0D3BF6C9DE75}"/>
              </a:ext>
            </a:extLst>
          </p:cNvPr>
          <p:cNvSpPr/>
          <p:nvPr/>
        </p:nvSpPr>
        <p:spPr>
          <a:xfrm>
            <a:off x="29546158" y="13800046"/>
            <a:ext cx="25502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62646B-5EF7-6BBD-FB76-6267466C8F21}"/>
              </a:ext>
            </a:extLst>
          </p:cNvPr>
          <p:cNvSpPr/>
          <p:nvPr/>
        </p:nvSpPr>
        <p:spPr>
          <a:xfrm>
            <a:off x="29677799" y="17878157"/>
            <a:ext cx="25502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AEB050-20FF-7B41-F2ED-E9D652990724}"/>
              </a:ext>
            </a:extLst>
          </p:cNvPr>
          <p:cNvSpPr/>
          <p:nvPr/>
        </p:nvSpPr>
        <p:spPr>
          <a:xfrm>
            <a:off x="29599840" y="16016135"/>
            <a:ext cx="25502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AB8A69-CD4F-D838-110D-D3376EAF3FDC}"/>
              </a:ext>
            </a:extLst>
          </p:cNvPr>
          <p:cNvSpPr/>
          <p:nvPr/>
        </p:nvSpPr>
        <p:spPr>
          <a:xfrm>
            <a:off x="6915600" y="22024791"/>
            <a:ext cx="1524945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78C421-D3C9-288B-4470-8CFE1ED975C2}"/>
              </a:ext>
            </a:extLst>
          </p:cNvPr>
          <p:cNvSpPr/>
          <p:nvPr/>
        </p:nvSpPr>
        <p:spPr>
          <a:xfrm>
            <a:off x="4128988" y="32575366"/>
            <a:ext cx="186944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896CDA-ED3B-EC52-D61F-12212A4B8D50}"/>
              </a:ext>
            </a:extLst>
          </p:cNvPr>
          <p:cNvSpPr/>
          <p:nvPr/>
        </p:nvSpPr>
        <p:spPr>
          <a:xfrm>
            <a:off x="4450610" y="26359093"/>
            <a:ext cx="277774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260C2A-E5E2-2217-1B90-262200A4FA29}"/>
              </a:ext>
            </a:extLst>
          </p:cNvPr>
          <p:cNvSpPr/>
          <p:nvPr/>
        </p:nvSpPr>
        <p:spPr>
          <a:xfrm>
            <a:off x="4304304" y="28634273"/>
            <a:ext cx="277774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6547EC-1F04-94E2-835A-F7E57BA9004F}"/>
              </a:ext>
            </a:extLst>
          </p:cNvPr>
          <p:cNvSpPr/>
          <p:nvPr/>
        </p:nvSpPr>
        <p:spPr>
          <a:xfrm>
            <a:off x="24432238" y="30604819"/>
            <a:ext cx="77958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152379-333B-342F-1884-2773DDC2BDB2}"/>
              </a:ext>
            </a:extLst>
          </p:cNvPr>
          <p:cNvSpPr/>
          <p:nvPr/>
        </p:nvSpPr>
        <p:spPr>
          <a:xfrm>
            <a:off x="4304304" y="34840029"/>
            <a:ext cx="186944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94528F-653E-BFCD-B1CB-10B62A4765C2}"/>
              </a:ext>
            </a:extLst>
          </p:cNvPr>
          <p:cNvSpPr/>
          <p:nvPr/>
        </p:nvSpPr>
        <p:spPr>
          <a:xfrm>
            <a:off x="4304304" y="36821980"/>
            <a:ext cx="186944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8EDBC4-B89B-C796-7DAE-04D953170B00}"/>
              </a:ext>
            </a:extLst>
          </p:cNvPr>
          <p:cNvSpPr/>
          <p:nvPr/>
        </p:nvSpPr>
        <p:spPr>
          <a:xfrm>
            <a:off x="4331172" y="38757238"/>
            <a:ext cx="186944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90A360-264F-BA6E-B6FF-599B487B142E}"/>
              </a:ext>
            </a:extLst>
          </p:cNvPr>
          <p:cNvSpPr/>
          <p:nvPr/>
        </p:nvSpPr>
        <p:spPr>
          <a:xfrm>
            <a:off x="22823424" y="21749642"/>
            <a:ext cx="94046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ECEFD0-CBC2-574D-9CA9-761A8730D231}"/>
              </a:ext>
            </a:extLst>
          </p:cNvPr>
          <p:cNvSpPr/>
          <p:nvPr/>
        </p:nvSpPr>
        <p:spPr>
          <a:xfrm>
            <a:off x="22745465" y="24094430"/>
            <a:ext cx="94046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5EC91A-5080-E9CD-2E98-541D80689F59}"/>
              </a:ext>
            </a:extLst>
          </p:cNvPr>
          <p:cNvSpPr/>
          <p:nvPr/>
        </p:nvSpPr>
        <p:spPr>
          <a:xfrm>
            <a:off x="25707386" y="32783581"/>
            <a:ext cx="65496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31EC64-1ABC-8A13-1BED-055FEA7A6912}"/>
              </a:ext>
            </a:extLst>
          </p:cNvPr>
          <p:cNvSpPr/>
          <p:nvPr/>
        </p:nvSpPr>
        <p:spPr>
          <a:xfrm>
            <a:off x="25782382" y="40968255"/>
            <a:ext cx="65496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228971B-CF3A-B048-279E-262B3291EA91}"/>
              </a:ext>
            </a:extLst>
          </p:cNvPr>
          <p:cNvSpPr/>
          <p:nvPr/>
        </p:nvSpPr>
        <p:spPr>
          <a:xfrm>
            <a:off x="25772526" y="38844278"/>
            <a:ext cx="65496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5692F1-2963-C734-D2A5-020DA0CCFF14}"/>
              </a:ext>
            </a:extLst>
          </p:cNvPr>
          <p:cNvSpPr/>
          <p:nvPr/>
        </p:nvSpPr>
        <p:spPr>
          <a:xfrm>
            <a:off x="25772526" y="36821980"/>
            <a:ext cx="65496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88916CE-CA38-4C4C-4830-EBDDFD9F96F7}"/>
              </a:ext>
            </a:extLst>
          </p:cNvPr>
          <p:cNvSpPr/>
          <p:nvPr/>
        </p:nvSpPr>
        <p:spPr>
          <a:xfrm>
            <a:off x="25707386" y="34840029"/>
            <a:ext cx="654968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95F822-2C81-7A1C-9E6F-B6FB9B49435A}"/>
              </a:ext>
            </a:extLst>
          </p:cNvPr>
          <p:cNvSpPr/>
          <p:nvPr/>
        </p:nvSpPr>
        <p:spPr>
          <a:xfrm>
            <a:off x="4911010" y="4242016"/>
            <a:ext cx="17436926" cy="80547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2E7B8-FA88-A20F-CCCC-E4D6DA3D628E}"/>
              </a:ext>
            </a:extLst>
          </p:cNvPr>
          <p:cNvSpPr/>
          <p:nvPr/>
        </p:nvSpPr>
        <p:spPr>
          <a:xfrm>
            <a:off x="4911010" y="7386725"/>
            <a:ext cx="2566652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996ACD-AF73-FBE8-C697-132D8CBB91AB}"/>
              </a:ext>
            </a:extLst>
          </p:cNvPr>
          <p:cNvSpPr/>
          <p:nvPr/>
        </p:nvSpPr>
        <p:spPr>
          <a:xfrm>
            <a:off x="4911010" y="9725962"/>
            <a:ext cx="259225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6F2185-4E7C-389B-8718-00E6161B7F78}"/>
              </a:ext>
            </a:extLst>
          </p:cNvPr>
          <p:cNvSpPr/>
          <p:nvPr/>
        </p:nvSpPr>
        <p:spPr>
          <a:xfrm>
            <a:off x="4911010" y="5047488"/>
            <a:ext cx="17436926" cy="101380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085C5C-C33E-71E0-1BC9-E58602C9A1F6}"/>
              </a:ext>
            </a:extLst>
          </p:cNvPr>
          <p:cNvSpPr/>
          <p:nvPr/>
        </p:nvSpPr>
        <p:spPr>
          <a:xfrm>
            <a:off x="12545568" y="12065199"/>
            <a:ext cx="54193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B80E1-41F8-83BB-3CCC-F9D7F8B6976F}"/>
              </a:ext>
            </a:extLst>
          </p:cNvPr>
          <p:cNvSpPr/>
          <p:nvPr/>
        </p:nvSpPr>
        <p:spPr>
          <a:xfrm>
            <a:off x="4541520" y="14339007"/>
            <a:ext cx="260360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520229-4E40-B2D8-D1FD-F412601FDE84}"/>
              </a:ext>
            </a:extLst>
          </p:cNvPr>
          <p:cNvSpPr/>
          <p:nvPr/>
        </p:nvSpPr>
        <p:spPr>
          <a:xfrm>
            <a:off x="4541520" y="22376287"/>
            <a:ext cx="260360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1ACBDE-D5D4-A3F9-BFC2-4A63F452190A}"/>
              </a:ext>
            </a:extLst>
          </p:cNvPr>
          <p:cNvSpPr/>
          <p:nvPr/>
        </p:nvSpPr>
        <p:spPr>
          <a:xfrm>
            <a:off x="4541520" y="20451044"/>
            <a:ext cx="260360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4FB2D0-CBD3-41A4-1C92-7348014E208C}"/>
              </a:ext>
            </a:extLst>
          </p:cNvPr>
          <p:cNvSpPr/>
          <p:nvPr/>
        </p:nvSpPr>
        <p:spPr>
          <a:xfrm>
            <a:off x="4541520" y="18431295"/>
            <a:ext cx="260360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16EE90-C488-EA34-E197-7E8387B4C7B4}"/>
              </a:ext>
            </a:extLst>
          </p:cNvPr>
          <p:cNvSpPr/>
          <p:nvPr/>
        </p:nvSpPr>
        <p:spPr>
          <a:xfrm>
            <a:off x="4541520" y="16502772"/>
            <a:ext cx="260360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C33744-C9CC-B808-04A0-D80733659D7A}"/>
              </a:ext>
            </a:extLst>
          </p:cNvPr>
          <p:cNvSpPr/>
          <p:nvPr/>
        </p:nvSpPr>
        <p:spPr>
          <a:xfrm>
            <a:off x="22347936" y="5112868"/>
            <a:ext cx="8485632" cy="101380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5EEA58-B385-3D88-8649-8BAC709A4D53}"/>
              </a:ext>
            </a:extLst>
          </p:cNvPr>
          <p:cNvSpPr/>
          <p:nvPr/>
        </p:nvSpPr>
        <p:spPr>
          <a:xfrm>
            <a:off x="22347936" y="4192870"/>
            <a:ext cx="6839712" cy="80547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0CA062-A6B0-4C66-22D5-EBF3CBA18BC9}"/>
              </a:ext>
            </a:extLst>
          </p:cNvPr>
          <p:cNvSpPr/>
          <p:nvPr/>
        </p:nvSpPr>
        <p:spPr>
          <a:xfrm>
            <a:off x="1721659" y="4417487"/>
            <a:ext cx="138730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BDBE6B-E199-ADB5-00FC-FDC0EF48E8DD}"/>
              </a:ext>
            </a:extLst>
          </p:cNvPr>
          <p:cNvSpPr txBox="1"/>
          <p:nvPr/>
        </p:nvSpPr>
        <p:spPr>
          <a:xfrm>
            <a:off x="1356822" y="5757955"/>
            <a:ext cx="3364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FF0000"/>
                </a:solidFill>
              </a:rPr>
              <a:t>交錯當</a:t>
            </a:r>
            <a:r>
              <a:rPr kumimoji="1" lang="en-US" altLang="zh-TW" sz="3200" dirty="0" err="1">
                <a:solidFill>
                  <a:srgbClr val="FF0000"/>
                </a:solidFill>
              </a:rPr>
              <a:t>mel</a:t>
            </a:r>
            <a:r>
              <a:rPr kumimoji="1" lang="en-US" altLang="zh-TW" sz="3200" dirty="0">
                <a:solidFill>
                  <a:srgbClr val="FF0000"/>
                </a:solidFill>
              </a:rPr>
              <a:t> harm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69C142-0616-E538-ECB0-B295E533AD58}"/>
              </a:ext>
            </a:extLst>
          </p:cNvPr>
          <p:cNvSpPr/>
          <p:nvPr/>
        </p:nvSpPr>
        <p:spPr>
          <a:xfrm>
            <a:off x="29589984" y="1636727"/>
            <a:ext cx="12435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zh-TW" altLang="en" sz="2400" dirty="0"/>
              <a:t>Ｘ</a:t>
            </a:r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21395</TotalTime>
  <Words>1032</Words>
  <Application>Microsoft Macintosh PowerPoint</Application>
  <PresentationFormat>自訂</PresentationFormat>
  <Paragraphs>772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茜 張</cp:lastModifiedBy>
  <cp:revision>49</cp:revision>
  <dcterms:created xsi:type="dcterms:W3CDTF">2013-01-27T09:14:16Z</dcterms:created>
  <dcterms:modified xsi:type="dcterms:W3CDTF">2023-11-15T23:38:56Z</dcterms:modified>
  <cp:category/>
</cp:coreProperties>
</file>